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84" r:id="rId2"/>
    <p:sldMasterId id="2147483696" r:id="rId3"/>
  </p:sldMasterIdLst>
  <p:sldIdLst>
    <p:sldId id="389" r:id="rId4"/>
    <p:sldId id="308" r:id="rId5"/>
    <p:sldId id="374" r:id="rId6"/>
    <p:sldId id="385" r:id="rId7"/>
    <p:sldId id="378" r:id="rId8"/>
    <p:sldId id="380" r:id="rId9"/>
    <p:sldId id="383" r:id="rId10"/>
    <p:sldId id="384" r:id="rId11"/>
  </p:sldIdLst>
  <p:sldSz cx="10296525" cy="1285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60" d="100"/>
          <a:sy n="60" d="100"/>
        </p:scale>
        <p:origin x="285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1354-6ACD-EEB1-DD9F-1971B4956782}"/>
              </a:ext>
            </a:extLst>
          </p:cNvPr>
          <p:cNvSpPr>
            <a:spLocks noGrp="1"/>
          </p:cNvSpPr>
          <p:nvPr>
            <p:ph type="ctrTitle"/>
          </p:nvPr>
        </p:nvSpPr>
        <p:spPr>
          <a:xfrm>
            <a:off x="1287066" y="2103392"/>
            <a:ext cx="7722394" cy="4474539"/>
          </a:xfrm>
        </p:spPr>
        <p:txBody>
          <a:bodyPr anchor="b"/>
          <a:lstStyle>
            <a:lvl1pPr algn="ctr">
              <a:defRPr sz="5067"/>
            </a:lvl1pPr>
          </a:lstStyle>
          <a:p>
            <a:r>
              <a:rPr lang="en-US"/>
              <a:t>Click to edit Master title style</a:t>
            </a:r>
            <a:endParaRPr lang="en-GB"/>
          </a:p>
        </p:txBody>
      </p:sp>
      <p:sp>
        <p:nvSpPr>
          <p:cNvPr id="3" name="Subtitle 2">
            <a:extLst>
              <a:ext uri="{FF2B5EF4-FFF2-40B4-BE49-F238E27FC236}">
                <a16:creationId xmlns:a16="http://schemas.microsoft.com/office/drawing/2014/main" id="{7DD65EA0-A8D7-6980-0A76-AAE089E4707F}"/>
              </a:ext>
            </a:extLst>
          </p:cNvPr>
          <p:cNvSpPr>
            <a:spLocks noGrp="1"/>
          </p:cNvSpPr>
          <p:nvPr>
            <p:ph type="subTitle" idx="1"/>
          </p:nvPr>
        </p:nvSpPr>
        <p:spPr>
          <a:xfrm>
            <a:off x="1287066" y="6750486"/>
            <a:ext cx="7722394" cy="3103021"/>
          </a:xfrm>
        </p:spPr>
        <p:txBody>
          <a:bodyPr/>
          <a:lstStyle>
            <a:lvl1pPr marL="0" indent="0" algn="ctr">
              <a:buNone/>
              <a:defRPr sz="2027"/>
            </a:lvl1pPr>
            <a:lvl2pPr marL="386096" indent="0" algn="ctr">
              <a:buNone/>
              <a:defRPr sz="1689"/>
            </a:lvl2pPr>
            <a:lvl3pPr marL="772191" indent="0" algn="ctr">
              <a:buNone/>
              <a:defRPr sz="1520"/>
            </a:lvl3pPr>
            <a:lvl4pPr marL="1158287" indent="0" algn="ctr">
              <a:buNone/>
              <a:defRPr sz="1351"/>
            </a:lvl4pPr>
            <a:lvl5pPr marL="1544383" indent="0" algn="ctr">
              <a:buNone/>
              <a:defRPr sz="1351"/>
            </a:lvl5pPr>
            <a:lvl6pPr marL="1930479" indent="0" algn="ctr">
              <a:buNone/>
              <a:defRPr sz="1351"/>
            </a:lvl6pPr>
            <a:lvl7pPr marL="2316574" indent="0" algn="ctr">
              <a:buNone/>
              <a:defRPr sz="1351"/>
            </a:lvl7pPr>
            <a:lvl8pPr marL="2702670" indent="0" algn="ctr">
              <a:buNone/>
              <a:defRPr sz="1351"/>
            </a:lvl8pPr>
            <a:lvl9pPr marL="3088766" indent="0" algn="ctr">
              <a:buNone/>
              <a:defRPr sz="1351"/>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8796031-5124-2F2C-DAF0-25528B7222A2}"/>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a:extLst>
              <a:ext uri="{FF2B5EF4-FFF2-40B4-BE49-F238E27FC236}">
                <a16:creationId xmlns:a16="http://schemas.microsoft.com/office/drawing/2014/main" id="{A0E736DB-ED51-5350-6232-4DBEF46D73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709D7F-3DC6-0ACE-B08A-EB2B275ADAF2}"/>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966146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458E-B724-0517-C65B-B649ED51E5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1B1834-4C9D-CFDE-AF3F-FA24B26CE2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CBA544-70C7-F7A3-5D3F-EA88F288D359}"/>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a:extLst>
              <a:ext uri="{FF2B5EF4-FFF2-40B4-BE49-F238E27FC236}">
                <a16:creationId xmlns:a16="http://schemas.microsoft.com/office/drawing/2014/main" id="{DD4290F8-9E3E-1478-FF2D-40177C5DE3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0EA33C-207B-B3A2-8B60-7924F741CCF1}"/>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812159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F44A9-5D4F-61C9-B895-DE655413F3FF}"/>
              </a:ext>
            </a:extLst>
          </p:cNvPr>
          <p:cNvSpPr>
            <a:spLocks noGrp="1"/>
          </p:cNvSpPr>
          <p:nvPr>
            <p:ph type="title"/>
          </p:nvPr>
        </p:nvSpPr>
        <p:spPr>
          <a:xfrm>
            <a:off x="702524" y="3204181"/>
            <a:ext cx="8880753" cy="5346240"/>
          </a:xfrm>
        </p:spPr>
        <p:txBody>
          <a:bodyPr anchor="b"/>
          <a:lstStyle>
            <a:lvl1pPr>
              <a:defRPr sz="5067"/>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E30DA1-5B9E-9772-5989-328E1412D72C}"/>
              </a:ext>
            </a:extLst>
          </p:cNvPr>
          <p:cNvSpPr>
            <a:spLocks noGrp="1"/>
          </p:cNvSpPr>
          <p:nvPr>
            <p:ph type="body" idx="1"/>
          </p:nvPr>
        </p:nvSpPr>
        <p:spPr>
          <a:xfrm>
            <a:off x="702524" y="8600998"/>
            <a:ext cx="8880753" cy="2811462"/>
          </a:xfrm>
        </p:spPr>
        <p:txBody>
          <a:bodyPr/>
          <a:lstStyle>
            <a:lvl1pPr marL="0" indent="0">
              <a:buNone/>
              <a:defRPr sz="2027">
                <a:solidFill>
                  <a:schemeClr val="tx1">
                    <a:tint val="82000"/>
                  </a:schemeClr>
                </a:solidFill>
              </a:defRPr>
            </a:lvl1pPr>
            <a:lvl2pPr marL="386096" indent="0">
              <a:buNone/>
              <a:defRPr sz="1689">
                <a:solidFill>
                  <a:schemeClr val="tx1">
                    <a:tint val="82000"/>
                  </a:schemeClr>
                </a:solidFill>
              </a:defRPr>
            </a:lvl2pPr>
            <a:lvl3pPr marL="772191" indent="0">
              <a:buNone/>
              <a:defRPr sz="1520">
                <a:solidFill>
                  <a:schemeClr val="tx1">
                    <a:tint val="82000"/>
                  </a:schemeClr>
                </a:solidFill>
              </a:defRPr>
            </a:lvl3pPr>
            <a:lvl4pPr marL="1158287" indent="0">
              <a:buNone/>
              <a:defRPr sz="1351">
                <a:solidFill>
                  <a:schemeClr val="tx1">
                    <a:tint val="82000"/>
                  </a:schemeClr>
                </a:solidFill>
              </a:defRPr>
            </a:lvl4pPr>
            <a:lvl5pPr marL="1544383" indent="0">
              <a:buNone/>
              <a:defRPr sz="1351">
                <a:solidFill>
                  <a:schemeClr val="tx1">
                    <a:tint val="82000"/>
                  </a:schemeClr>
                </a:solidFill>
              </a:defRPr>
            </a:lvl5pPr>
            <a:lvl6pPr marL="1930479" indent="0">
              <a:buNone/>
              <a:defRPr sz="1351">
                <a:solidFill>
                  <a:schemeClr val="tx1">
                    <a:tint val="82000"/>
                  </a:schemeClr>
                </a:solidFill>
              </a:defRPr>
            </a:lvl6pPr>
            <a:lvl7pPr marL="2316574" indent="0">
              <a:buNone/>
              <a:defRPr sz="1351">
                <a:solidFill>
                  <a:schemeClr val="tx1">
                    <a:tint val="82000"/>
                  </a:schemeClr>
                </a:solidFill>
              </a:defRPr>
            </a:lvl7pPr>
            <a:lvl8pPr marL="2702670" indent="0">
              <a:buNone/>
              <a:defRPr sz="1351">
                <a:solidFill>
                  <a:schemeClr val="tx1">
                    <a:tint val="82000"/>
                  </a:schemeClr>
                </a:solidFill>
              </a:defRPr>
            </a:lvl8pPr>
            <a:lvl9pPr marL="3088766" indent="0">
              <a:buNone/>
              <a:defRPr sz="1351">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C92F82-4F2B-669D-DCA8-FCE3B6992CB1}"/>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a:extLst>
              <a:ext uri="{FF2B5EF4-FFF2-40B4-BE49-F238E27FC236}">
                <a16:creationId xmlns:a16="http://schemas.microsoft.com/office/drawing/2014/main" id="{38DC947F-EE45-6C11-F08D-54F8963619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DA9124-0107-43C4-8D19-E1AEB49923A3}"/>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4251296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EBD6E-32E0-77F3-F1A5-CFC1BB6BF4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1EB56C-BEC7-8194-513A-2BA1A9E579C5}"/>
              </a:ext>
            </a:extLst>
          </p:cNvPr>
          <p:cNvSpPr>
            <a:spLocks noGrp="1"/>
          </p:cNvSpPr>
          <p:nvPr>
            <p:ph sz="half" idx="1"/>
          </p:nvPr>
        </p:nvSpPr>
        <p:spPr>
          <a:xfrm>
            <a:off x="707886" y="3421356"/>
            <a:ext cx="4376023" cy="81547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8BBABCF-CDC0-C2DE-330B-E868E293CF24}"/>
              </a:ext>
            </a:extLst>
          </p:cNvPr>
          <p:cNvSpPr>
            <a:spLocks noGrp="1"/>
          </p:cNvSpPr>
          <p:nvPr>
            <p:ph sz="half" idx="2"/>
          </p:nvPr>
        </p:nvSpPr>
        <p:spPr>
          <a:xfrm>
            <a:off x="5212616" y="3421356"/>
            <a:ext cx="4376023" cy="81547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708AAB0-8D6B-A823-18D7-6D45FCA2640A}"/>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6" name="Footer Placeholder 5">
            <a:extLst>
              <a:ext uri="{FF2B5EF4-FFF2-40B4-BE49-F238E27FC236}">
                <a16:creationId xmlns:a16="http://schemas.microsoft.com/office/drawing/2014/main" id="{685BBAEF-6EF4-38E2-CBF0-C780BF0603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4C55FD-2DF0-989F-8F43-483A8B0E029B}"/>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4100761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1EADF-DDDC-08C7-FE23-58D0928D702F}"/>
              </a:ext>
            </a:extLst>
          </p:cNvPr>
          <p:cNvSpPr>
            <a:spLocks noGrp="1"/>
          </p:cNvSpPr>
          <p:nvPr>
            <p:ph type="title"/>
          </p:nvPr>
        </p:nvSpPr>
        <p:spPr>
          <a:xfrm>
            <a:off x="709227" y="684276"/>
            <a:ext cx="8880753" cy="248420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C28676-B00F-4EFC-96E6-8CD7AA928246}"/>
              </a:ext>
            </a:extLst>
          </p:cNvPr>
          <p:cNvSpPr>
            <a:spLocks noGrp="1"/>
          </p:cNvSpPr>
          <p:nvPr>
            <p:ph type="body" idx="1"/>
          </p:nvPr>
        </p:nvSpPr>
        <p:spPr>
          <a:xfrm>
            <a:off x="709229" y="3150624"/>
            <a:ext cx="4355912" cy="1544072"/>
          </a:xfrm>
        </p:spPr>
        <p:txBody>
          <a:bodyPr anchor="b"/>
          <a:lstStyle>
            <a:lvl1pPr marL="0" indent="0">
              <a:buNone/>
              <a:defRPr sz="2027" b="1"/>
            </a:lvl1pPr>
            <a:lvl2pPr marL="386096" indent="0">
              <a:buNone/>
              <a:defRPr sz="1689" b="1"/>
            </a:lvl2pPr>
            <a:lvl3pPr marL="772191" indent="0">
              <a:buNone/>
              <a:defRPr sz="1520" b="1"/>
            </a:lvl3pPr>
            <a:lvl4pPr marL="1158287" indent="0">
              <a:buNone/>
              <a:defRPr sz="1351" b="1"/>
            </a:lvl4pPr>
            <a:lvl5pPr marL="1544383" indent="0">
              <a:buNone/>
              <a:defRPr sz="1351" b="1"/>
            </a:lvl5pPr>
            <a:lvl6pPr marL="1930479" indent="0">
              <a:buNone/>
              <a:defRPr sz="1351" b="1"/>
            </a:lvl6pPr>
            <a:lvl7pPr marL="2316574" indent="0">
              <a:buNone/>
              <a:defRPr sz="1351" b="1"/>
            </a:lvl7pPr>
            <a:lvl8pPr marL="2702670" indent="0">
              <a:buNone/>
              <a:defRPr sz="1351" b="1"/>
            </a:lvl8pPr>
            <a:lvl9pPr marL="3088766" indent="0">
              <a:buNone/>
              <a:defRPr sz="1351" b="1"/>
            </a:lvl9pPr>
          </a:lstStyle>
          <a:p>
            <a:pPr lvl="0"/>
            <a:r>
              <a:rPr lang="en-US"/>
              <a:t>Click to edit Master text styles</a:t>
            </a:r>
          </a:p>
        </p:txBody>
      </p:sp>
      <p:sp>
        <p:nvSpPr>
          <p:cNvPr id="4" name="Content Placeholder 3">
            <a:extLst>
              <a:ext uri="{FF2B5EF4-FFF2-40B4-BE49-F238E27FC236}">
                <a16:creationId xmlns:a16="http://schemas.microsoft.com/office/drawing/2014/main" id="{7CB4FC72-1969-B86F-5066-5AC238419BA0}"/>
              </a:ext>
            </a:extLst>
          </p:cNvPr>
          <p:cNvSpPr>
            <a:spLocks noGrp="1"/>
          </p:cNvSpPr>
          <p:nvPr>
            <p:ph sz="half" idx="2"/>
          </p:nvPr>
        </p:nvSpPr>
        <p:spPr>
          <a:xfrm>
            <a:off x="709229" y="4694696"/>
            <a:ext cx="4355912" cy="69051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E5ED98-ADDF-4A56-6F7B-7AFD0A86058C}"/>
              </a:ext>
            </a:extLst>
          </p:cNvPr>
          <p:cNvSpPr>
            <a:spLocks noGrp="1"/>
          </p:cNvSpPr>
          <p:nvPr>
            <p:ph type="body" sz="quarter" idx="3"/>
          </p:nvPr>
        </p:nvSpPr>
        <p:spPr>
          <a:xfrm>
            <a:off x="5212617" y="3150624"/>
            <a:ext cx="4377364" cy="1544072"/>
          </a:xfrm>
        </p:spPr>
        <p:txBody>
          <a:bodyPr anchor="b"/>
          <a:lstStyle>
            <a:lvl1pPr marL="0" indent="0">
              <a:buNone/>
              <a:defRPr sz="2027" b="1"/>
            </a:lvl1pPr>
            <a:lvl2pPr marL="386096" indent="0">
              <a:buNone/>
              <a:defRPr sz="1689" b="1"/>
            </a:lvl2pPr>
            <a:lvl3pPr marL="772191" indent="0">
              <a:buNone/>
              <a:defRPr sz="1520" b="1"/>
            </a:lvl3pPr>
            <a:lvl4pPr marL="1158287" indent="0">
              <a:buNone/>
              <a:defRPr sz="1351" b="1"/>
            </a:lvl4pPr>
            <a:lvl5pPr marL="1544383" indent="0">
              <a:buNone/>
              <a:defRPr sz="1351" b="1"/>
            </a:lvl5pPr>
            <a:lvl6pPr marL="1930479" indent="0">
              <a:buNone/>
              <a:defRPr sz="1351" b="1"/>
            </a:lvl6pPr>
            <a:lvl7pPr marL="2316574" indent="0">
              <a:buNone/>
              <a:defRPr sz="1351" b="1"/>
            </a:lvl7pPr>
            <a:lvl8pPr marL="2702670" indent="0">
              <a:buNone/>
              <a:defRPr sz="1351" b="1"/>
            </a:lvl8pPr>
            <a:lvl9pPr marL="3088766" indent="0">
              <a:buNone/>
              <a:defRPr sz="1351" b="1"/>
            </a:lvl9pPr>
          </a:lstStyle>
          <a:p>
            <a:pPr lvl="0"/>
            <a:r>
              <a:rPr lang="en-US"/>
              <a:t>Click to edit Master text styles</a:t>
            </a:r>
          </a:p>
        </p:txBody>
      </p:sp>
      <p:sp>
        <p:nvSpPr>
          <p:cNvPr id="6" name="Content Placeholder 5">
            <a:extLst>
              <a:ext uri="{FF2B5EF4-FFF2-40B4-BE49-F238E27FC236}">
                <a16:creationId xmlns:a16="http://schemas.microsoft.com/office/drawing/2014/main" id="{80CF6608-F190-28AB-9D4F-88852ACEACE0}"/>
              </a:ext>
            </a:extLst>
          </p:cNvPr>
          <p:cNvSpPr>
            <a:spLocks noGrp="1"/>
          </p:cNvSpPr>
          <p:nvPr>
            <p:ph sz="quarter" idx="4"/>
          </p:nvPr>
        </p:nvSpPr>
        <p:spPr>
          <a:xfrm>
            <a:off x="5212617" y="4694696"/>
            <a:ext cx="4377364" cy="69051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37E757C-4480-F365-8C86-F2105E8A1296}"/>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8" name="Footer Placeholder 7">
            <a:extLst>
              <a:ext uri="{FF2B5EF4-FFF2-40B4-BE49-F238E27FC236}">
                <a16:creationId xmlns:a16="http://schemas.microsoft.com/office/drawing/2014/main" id="{E9171180-EC70-9DF7-92C9-AC08276E6E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77F1357-7A27-B05D-87F7-D603E570CAAF}"/>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2642821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6CD5F-6001-6778-041E-137855F3ED7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F9AE55C-2E7F-B06C-A99B-9FAB03304A8A}"/>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4" name="Footer Placeholder 3">
            <a:extLst>
              <a:ext uri="{FF2B5EF4-FFF2-40B4-BE49-F238E27FC236}">
                <a16:creationId xmlns:a16="http://schemas.microsoft.com/office/drawing/2014/main" id="{BFF35995-2332-8B5F-E7D6-8DB5BAACCEA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03D7FC-C4FD-A1F5-4852-06E29E248724}"/>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2531838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A7B416-B08C-9D13-F3D9-93CCA8C86EE2}"/>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3" name="Footer Placeholder 2">
            <a:extLst>
              <a:ext uri="{FF2B5EF4-FFF2-40B4-BE49-F238E27FC236}">
                <a16:creationId xmlns:a16="http://schemas.microsoft.com/office/drawing/2014/main" id="{0C70F937-B41F-3581-2E33-D755499C037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2055EC-34B9-A80E-0237-8B80D9B55783}"/>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035362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191BB-5532-6A86-A6DA-EB885F26484F}"/>
              </a:ext>
            </a:extLst>
          </p:cNvPr>
          <p:cNvSpPr>
            <a:spLocks noGrp="1"/>
          </p:cNvSpPr>
          <p:nvPr>
            <p:ph type="title"/>
          </p:nvPr>
        </p:nvSpPr>
        <p:spPr>
          <a:xfrm>
            <a:off x="709228" y="856827"/>
            <a:ext cx="3320897" cy="2998893"/>
          </a:xfrm>
        </p:spPr>
        <p:txBody>
          <a:bodyPr anchor="b"/>
          <a:lstStyle>
            <a:lvl1pPr>
              <a:defRPr sz="2702"/>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1A4BBA-85E9-8A71-A346-C864802A1566}"/>
              </a:ext>
            </a:extLst>
          </p:cNvPr>
          <p:cNvSpPr>
            <a:spLocks noGrp="1"/>
          </p:cNvSpPr>
          <p:nvPr>
            <p:ph idx="1"/>
          </p:nvPr>
        </p:nvSpPr>
        <p:spPr>
          <a:xfrm>
            <a:off x="4377364" y="1850512"/>
            <a:ext cx="5212616" cy="9133534"/>
          </a:xfrm>
        </p:spPr>
        <p:txBody>
          <a:bodyPr/>
          <a:lstStyle>
            <a:lvl1pPr>
              <a:defRPr sz="2702"/>
            </a:lvl1pPr>
            <a:lvl2pPr>
              <a:defRPr sz="2365"/>
            </a:lvl2pPr>
            <a:lvl3pPr>
              <a:defRPr sz="2027"/>
            </a:lvl3pPr>
            <a:lvl4pPr>
              <a:defRPr sz="1689"/>
            </a:lvl4pPr>
            <a:lvl5pPr>
              <a:defRPr sz="1689"/>
            </a:lvl5pPr>
            <a:lvl6pPr>
              <a:defRPr sz="1689"/>
            </a:lvl6pPr>
            <a:lvl7pPr>
              <a:defRPr sz="1689"/>
            </a:lvl7pPr>
            <a:lvl8pPr>
              <a:defRPr sz="1689"/>
            </a:lvl8pPr>
            <a:lvl9pPr>
              <a:defRPr sz="168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2DDCC82-BAC5-4331-222D-23A1BAA24025}"/>
              </a:ext>
            </a:extLst>
          </p:cNvPr>
          <p:cNvSpPr>
            <a:spLocks noGrp="1"/>
          </p:cNvSpPr>
          <p:nvPr>
            <p:ph type="body" sz="half" idx="2"/>
          </p:nvPr>
        </p:nvSpPr>
        <p:spPr>
          <a:xfrm>
            <a:off x="709228" y="3855720"/>
            <a:ext cx="3320897" cy="7143198"/>
          </a:xfrm>
        </p:spPr>
        <p:txBody>
          <a:bodyPr/>
          <a:lstStyle>
            <a:lvl1pPr marL="0" indent="0">
              <a:buNone/>
              <a:defRPr sz="1351"/>
            </a:lvl1pPr>
            <a:lvl2pPr marL="386096" indent="0">
              <a:buNone/>
              <a:defRPr sz="1182"/>
            </a:lvl2pPr>
            <a:lvl3pPr marL="772191" indent="0">
              <a:buNone/>
              <a:defRPr sz="1013"/>
            </a:lvl3pPr>
            <a:lvl4pPr marL="1158287" indent="0">
              <a:buNone/>
              <a:defRPr sz="845"/>
            </a:lvl4pPr>
            <a:lvl5pPr marL="1544383" indent="0">
              <a:buNone/>
              <a:defRPr sz="845"/>
            </a:lvl5pPr>
            <a:lvl6pPr marL="1930479" indent="0">
              <a:buNone/>
              <a:defRPr sz="845"/>
            </a:lvl6pPr>
            <a:lvl7pPr marL="2316574" indent="0">
              <a:buNone/>
              <a:defRPr sz="845"/>
            </a:lvl7pPr>
            <a:lvl8pPr marL="2702670" indent="0">
              <a:buNone/>
              <a:defRPr sz="845"/>
            </a:lvl8pPr>
            <a:lvl9pPr marL="3088766" indent="0">
              <a:buNone/>
              <a:defRPr sz="845"/>
            </a:lvl9pPr>
          </a:lstStyle>
          <a:p>
            <a:pPr lvl="0"/>
            <a:r>
              <a:rPr lang="en-US"/>
              <a:t>Click to edit Master text styles</a:t>
            </a:r>
          </a:p>
        </p:txBody>
      </p:sp>
      <p:sp>
        <p:nvSpPr>
          <p:cNvPr id="5" name="Date Placeholder 4">
            <a:extLst>
              <a:ext uri="{FF2B5EF4-FFF2-40B4-BE49-F238E27FC236}">
                <a16:creationId xmlns:a16="http://schemas.microsoft.com/office/drawing/2014/main" id="{2D4ECF5C-7AB3-FEEB-69E0-B3631DC1FE6F}"/>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6" name="Footer Placeholder 5">
            <a:extLst>
              <a:ext uri="{FF2B5EF4-FFF2-40B4-BE49-F238E27FC236}">
                <a16:creationId xmlns:a16="http://schemas.microsoft.com/office/drawing/2014/main" id="{1F096F90-176D-4B52-273E-FD27782385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E06BC0-D32F-443E-870D-EF614ED00920}"/>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3920929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C9D37-85E5-7750-0FE5-3FB863EECB41}"/>
              </a:ext>
            </a:extLst>
          </p:cNvPr>
          <p:cNvSpPr>
            <a:spLocks noGrp="1"/>
          </p:cNvSpPr>
          <p:nvPr>
            <p:ph type="title"/>
          </p:nvPr>
        </p:nvSpPr>
        <p:spPr>
          <a:xfrm>
            <a:off x="709228" y="856827"/>
            <a:ext cx="3320897" cy="2998893"/>
          </a:xfrm>
        </p:spPr>
        <p:txBody>
          <a:bodyPr anchor="b"/>
          <a:lstStyle>
            <a:lvl1pPr>
              <a:defRPr sz="2702"/>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9F36B4C-E5E5-5FB6-C1A8-8DF2830A5583}"/>
              </a:ext>
            </a:extLst>
          </p:cNvPr>
          <p:cNvSpPr>
            <a:spLocks noGrp="1"/>
          </p:cNvSpPr>
          <p:nvPr>
            <p:ph type="pic" idx="1"/>
          </p:nvPr>
        </p:nvSpPr>
        <p:spPr>
          <a:xfrm>
            <a:off x="4377364" y="1850512"/>
            <a:ext cx="5212616" cy="9133534"/>
          </a:xfrm>
        </p:spPr>
        <p:txBody>
          <a:bodyPr/>
          <a:lstStyle>
            <a:lvl1pPr marL="0" indent="0">
              <a:buNone/>
              <a:defRPr sz="2702"/>
            </a:lvl1pPr>
            <a:lvl2pPr marL="386096" indent="0">
              <a:buNone/>
              <a:defRPr sz="2365"/>
            </a:lvl2pPr>
            <a:lvl3pPr marL="772191" indent="0">
              <a:buNone/>
              <a:defRPr sz="2027"/>
            </a:lvl3pPr>
            <a:lvl4pPr marL="1158287" indent="0">
              <a:buNone/>
              <a:defRPr sz="1689"/>
            </a:lvl4pPr>
            <a:lvl5pPr marL="1544383" indent="0">
              <a:buNone/>
              <a:defRPr sz="1689"/>
            </a:lvl5pPr>
            <a:lvl6pPr marL="1930479" indent="0">
              <a:buNone/>
              <a:defRPr sz="1689"/>
            </a:lvl6pPr>
            <a:lvl7pPr marL="2316574" indent="0">
              <a:buNone/>
              <a:defRPr sz="1689"/>
            </a:lvl7pPr>
            <a:lvl8pPr marL="2702670" indent="0">
              <a:buNone/>
              <a:defRPr sz="1689"/>
            </a:lvl8pPr>
            <a:lvl9pPr marL="3088766" indent="0">
              <a:buNone/>
              <a:defRPr sz="1689"/>
            </a:lvl9pPr>
          </a:lstStyle>
          <a:p>
            <a:endParaRPr lang="en-GB"/>
          </a:p>
        </p:txBody>
      </p:sp>
      <p:sp>
        <p:nvSpPr>
          <p:cNvPr id="4" name="Text Placeholder 3">
            <a:extLst>
              <a:ext uri="{FF2B5EF4-FFF2-40B4-BE49-F238E27FC236}">
                <a16:creationId xmlns:a16="http://schemas.microsoft.com/office/drawing/2014/main" id="{3A09BB45-46E1-138A-23E9-B5FE7A12C22F}"/>
              </a:ext>
            </a:extLst>
          </p:cNvPr>
          <p:cNvSpPr>
            <a:spLocks noGrp="1"/>
          </p:cNvSpPr>
          <p:nvPr>
            <p:ph type="body" sz="half" idx="2"/>
          </p:nvPr>
        </p:nvSpPr>
        <p:spPr>
          <a:xfrm>
            <a:off x="709228" y="3855720"/>
            <a:ext cx="3320897" cy="7143198"/>
          </a:xfrm>
        </p:spPr>
        <p:txBody>
          <a:bodyPr/>
          <a:lstStyle>
            <a:lvl1pPr marL="0" indent="0">
              <a:buNone/>
              <a:defRPr sz="1351"/>
            </a:lvl1pPr>
            <a:lvl2pPr marL="386096" indent="0">
              <a:buNone/>
              <a:defRPr sz="1182"/>
            </a:lvl2pPr>
            <a:lvl3pPr marL="772191" indent="0">
              <a:buNone/>
              <a:defRPr sz="1013"/>
            </a:lvl3pPr>
            <a:lvl4pPr marL="1158287" indent="0">
              <a:buNone/>
              <a:defRPr sz="845"/>
            </a:lvl4pPr>
            <a:lvl5pPr marL="1544383" indent="0">
              <a:buNone/>
              <a:defRPr sz="845"/>
            </a:lvl5pPr>
            <a:lvl6pPr marL="1930479" indent="0">
              <a:buNone/>
              <a:defRPr sz="845"/>
            </a:lvl6pPr>
            <a:lvl7pPr marL="2316574" indent="0">
              <a:buNone/>
              <a:defRPr sz="845"/>
            </a:lvl7pPr>
            <a:lvl8pPr marL="2702670" indent="0">
              <a:buNone/>
              <a:defRPr sz="845"/>
            </a:lvl8pPr>
            <a:lvl9pPr marL="3088766" indent="0">
              <a:buNone/>
              <a:defRPr sz="845"/>
            </a:lvl9pPr>
          </a:lstStyle>
          <a:p>
            <a:pPr lvl="0"/>
            <a:r>
              <a:rPr lang="en-US"/>
              <a:t>Click to edit Master text styles</a:t>
            </a:r>
          </a:p>
        </p:txBody>
      </p:sp>
      <p:sp>
        <p:nvSpPr>
          <p:cNvPr id="5" name="Date Placeholder 4">
            <a:extLst>
              <a:ext uri="{FF2B5EF4-FFF2-40B4-BE49-F238E27FC236}">
                <a16:creationId xmlns:a16="http://schemas.microsoft.com/office/drawing/2014/main" id="{35F48EE7-6EFC-9CC4-011D-95717CAB21A5}"/>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6" name="Footer Placeholder 5">
            <a:extLst>
              <a:ext uri="{FF2B5EF4-FFF2-40B4-BE49-F238E27FC236}">
                <a16:creationId xmlns:a16="http://schemas.microsoft.com/office/drawing/2014/main" id="{19201AFE-1E31-C80A-CFC6-6F713CC5E3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6ADCB1-A938-8E9F-BB57-7FAAAD8529A1}"/>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242893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DD130-67C9-9877-B6CD-A3AA68BF25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75476B4-04A6-5FBA-3A8F-C222F93774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774FE6-EA27-BC73-A0F0-0236627B5CE5}"/>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a:extLst>
              <a:ext uri="{FF2B5EF4-FFF2-40B4-BE49-F238E27FC236}">
                <a16:creationId xmlns:a16="http://schemas.microsoft.com/office/drawing/2014/main" id="{42BA1B3F-1304-5416-A009-B53DD72FE7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1812C5-ECE7-63E0-B17C-A12E37F172E9}"/>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3500397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8D4305-D3B9-0CA1-08C5-69F67638C75A}"/>
              </a:ext>
            </a:extLst>
          </p:cNvPr>
          <p:cNvSpPr>
            <a:spLocks noGrp="1"/>
          </p:cNvSpPr>
          <p:nvPr>
            <p:ph type="title" orient="vert"/>
          </p:nvPr>
        </p:nvSpPr>
        <p:spPr>
          <a:xfrm>
            <a:off x="7368452" y="684271"/>
            <a:ext cx="2220188" cy="1089181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0C4201-C7C9-8BE3-5142-6B0239013EA7}"/>
              </a:ext>
            </a:extLst>
          </p:cNvPr>
          <p:cNvSpPr>
            <a:spLocks noGrp="1"/>
          </p:cNvSpPr>
          <p:nvPr>
            <p:ph type="body" orient="vert" idx="1"/>
          </p:nvPr>
        </p:nvSpPr>
        <p:spPr>
          <a:xfrm>
            <a:off x="707887" y="684271"/>
            <a:ext cx="6531858" cy="1089181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5089AA-35C9-A7F1-A015-67FF98F37ABD}"/>
              </a:ext>
            </a:extLst>
          </p:cNvPr>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a:extLst>
              <a:ext uri="{FF2B5EF4-FFF2-40B4-BE49-F238E27FC236}">
                <a16:creationId xmlns:a16="http://schemas.microsoft.com/office/drawing/2014/main" id="{45F139DF-55B3-88EA-8A51-D7EB091DBC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C82C2-D4A9-8E98-0451-BB061F567762}"/>
              </a:ext>
            </a:extLst>
          </p:cNvPr>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3970006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2240" y="2103392"/>
            <a:ext cx="8752046" cy="4474539"/>
          </a:xfrm>
        </p:spPr>
        <p:txBody>
          <a:bodyPr anchor="b"/>
          <a:lstStyle>
            <a:lvl1pPr algn="ctr">
              <a:defRPr sz="6756"/>
            </a:lvl1pPr>
          </a:lstStyle>
          <a:p>
            <a:r>
              <a:rPr lang="en-US"/>
              <a:t>Click to edit Master title style</a:t>
            </a:r>
            <a:endParaRPr lang="en-US" dirty="0"/>
          </a:p>
        </p:txBody>
      </p:sp>
      <p:sp>
        <p:nvSpPr>
          <p:cNvPr id="3" name="Subtitle 2"/>
          <p:cNvSpPr>
            <a:spLocks noGrp="1"/>
          </p:cNvSpPr>
          <p:nvPr>
            <p:ph type="subTitle" idx="1"/>
          </p:nvPr>
        </p:nvSpPr>
        <p:spPr>
          <a:xfrm>
            <a:off x="1287066" y="6750486"/>
            <a:ext cx="7722394" cy="3103021"/>
          </a:xfrm>
        </p:spPr>
        <p:txBody>
          <a:bodyPr/>
          <a:lstStyle>
            <a:lvl1pPr marL="0" indent="0" algn="ctr">
              <a:buNone/>
              <a:defRPr sz="2702"/>
            </a:lvl1pPr>
            <a:lvl2pPr marL="514807" indent="0" algn="ctr">
              <a:buNone/>
              <a:defRPr sz="2252"/>
            </a:lvl2pPr>
            <a:lvl3pPr marL="1029614" indent="0" algn="ctr">
              <a:buNone/>
              <a:defRPr sz="2027"/>
            </a:lvl3pPr>
            <a:lvl4pPr marL="1544422" indent="0" algn="ctr">
              <a:buNone/>
              <a:defRPr sz="1802"/>
            </a:lvl4pPr>
            <a:lvl5pPr marL="2059229" indent="0" algn="ctr">
              <a:buNone/>
              <a:defRPr sz="1802"/>
            </a:lvl5pPr>
            <a:lvl6pPr marL="2574036" indent="0" algn="ctr">
              <a:buNone/>
              <a:defRPr sz="1802"/>
            </a:lvl6pPr>
            <a:lvl7pPr marL="3088843" indent="0" algn="ctr">
              <a:buNone/>
              <a:defRPr sz="1802"/>
            </a:lvl7pPr>
            <a:lvl8pPr marL="3603650" indent="0" algn="ctr">
              <a:buNone/>
              <a:defRPr sz="1802"/>
            </a:lvl8pPr>
            <a:lvl9pPr marL="4118458" indent="0" algn="ctr">
              <a:buNone/>
              <a:defRPr sz="1802"/>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3088587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345598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2524" y="3204179"/>
            <a:ext cx="8880753" cy="5346240"/>
          </a:xfrm>
        </p:spPr>
        <p:txBody>
          <a:bodyPr anchor="b"/>
          <a:lstStyle>
            <a:lvl1pPr>
              <a:defRPr sz="6756"/>
            </a:lvl1pPr>
          </a:lstStyle>
          <a:p>
            <a:r>
              <a:rPr lang="en-US"/>
              <a:t>Click to edit Master title style</a:t>
            </a:r>
            <a:endParaRPr lang="en-US" dirty="0"/>
          </a:p>
        </p:txBody>
      </p:sp>
      <p:sp>
        <p:nvSpPr>
          <p:cNvPr id="3" name="Text Placeholder 2"/>
          <p:cNvSpPr>
            <a:spLocks noGrp="1"/>
          </p:cNvSpPr>
          <p:nvPr>
            <p:ph type="body" idx="1"/>
          </p:nvPr>
        </p:nvSpPr>
        <p:spPr>
          <a:xfrm>
            <a:off x="702524" y="8600996"/>
            <a:ext cx="8880753" cy="2811462"/>
          </a:xfrm>
        </p:spPr>
        <p:txBody>
          <a:bodyPr/>
          <a:lstStyle>
            <a:lvl1pPr marL="0" indent="0">
              <a:buNone/>
              <a:defRPr sz="2702">
                <a:solidFill>
                  <a:schemeClr val="tx1">
                    <a:tint val="82000"/>
                  </a:schemeClr>
                </a:solidFill>
              </a:defRPr>
            </a:lvl1pPr>
            <a:lvl2pPr marL="514807" indent="0">
              <a:buNone/>
              <a:defRPr sz="2252">
                <a:solidFill>
                  <a:schemeClr val="tx1">
                    <a:tint val="82000"/>
                  </a:schemeClr>
                </a:solidFill>
              </a:defRPr>
            </a:lvl2pPr>
            <a:lvl3pPr marL="1029614" indent="0">
              <a:buNone/>
              <a:defRPr sz="2027">
                <a:solidFill>
                  <a:schemeClr val="tx1">
                    <a:tint val="82000"/>
                  </a:schemeClr>
                </a:solidFill>
              </a:defRPr>
            </a:lvl3pPr>
            <a:lvl4pPr marL="1544422" indent="0">
              <a:buNone/>
              <a:defRPr sz="1802">
                <a:solidFill>
                  <a:schemeClr val="tx1">
                    <a:tint val="82000"/>
                  </a:schemeClr>
                </a:solidFill>
              </a:defRPr>
            </a:lvl4pPr>
            <a:lvl5pPr marL="2059229" indent="0">
              <a:buNone/>
              <a:defRPr sz="1802">
                <a:solidFill>
                  <a:schemeClr val="tx1">
                    <a:tint val="82000"/>
                  </a:schemeClr>
                </a:solidFill>
              </a:defRPr>
            </a:lvl5pPr>
            <a:lvl6pPr marL="2574036" indent="0">
              <a:buNone/>
              <a:defRPr sz="1802">
                <a:solidFill>
                  <a:schemeClr val="tx1">
                    <a:tint val="82000"/>
                  </a:schemeClr>
                </a:solidFill>
              </a:defRPr>
            </a:lvl6pPr>
            <a:lvl7pPr marL="3088843" indent="0">
              <a:buNone/>
              <a:defRPr sz="1802">
                <a:solidFill>
                  <a:schemeClr val="tx1">
                    <a:tint val="82000"/>
                  </a:schemeClr>
                </a:solidFill>
              </a:defRPr>
            </a:lvl7pPr>
            <a:lvl8pPr marL="3603650" indent="0">
              <a:buNone/>
              <a:defRPr sz="1802">
                <a:solidFill>
                  <a:schemeClr val="tx1">
                    <a:tint val="82000"/>
                  </a:schemeClr>
                </a:solidFill>
              </a:defRPr>
            </a:lvl8pPr>
            <a:lvl9pPr marL="4118458" indent="0">
              <a:buNone/>
              <a:defRPr sz="1802">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2636362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07886" y="3421356"/>
            <a:ext cx="4376023" cy="81547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212616" y="3421356"/>
            <a:ext cx="4376023" cy="81547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4C9E4F-D65E-439F-8507-6C1C9935E94F}" type="datetimeFigureOut">
              <a:rPr lang="en-GB" smtClean="0"/>
              <a:t>09/04/2026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3995414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9227" y="684274"/>
            <a:ext cx="8880753" cy="24842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709228" y="3150624"/>
            <a:ext cx="4355912" cy="1544072"/>
          </a:xfrm>
        </p:spPr>
        <p:txBody>
          <a:bodyPr anchor="b"/>
          <a:lstStyle>
            <a:lvl1pPr marL="0" indent="0">
              <a:buNone/>
              <a:defRPr sz="2702" b="1"/>
            </a:lvl1pPr>
            <a:lvl2pPr marL="514807" indent="0">
              <a:buNone/>
              <a:defRPr sz="2252" b="1"/>
            </a:lvl2pPr>
            <a:lvl3pPr marL="1029614" indent="0">
              <a:buNone/>
              <a:defRPr sz="2027" b="1"/>
            </a:lvl3pPr>
            <a:lvl4pPr marL="1544422" indent="0">
              <a:buNone/>
              <a:defRPr sz="1802" b="1"/>
            </a:lvl4pPr>
            <a:lvl5pPr marL="2059229" indent="0">
              <a:buNone/>
              <a:defRPr sz="1802" b="1"/>
            </a:lvl5pPr>
            <a:lvl6pPr marL="2574036" indent="0">
              <a:buNone/>
              <a:defRPr sz="1802" b="1"/>
            </a:lvl6pPr>
            <a:lvl7pPr marL="3088843" indent="0">
              <a:buNone/>
              <a:defRPr sz="1802" b="1"/>
            </a:lvl7pPr>
            <a:lvl8pPr marL="3603650" indent="0">
              <a:buNone/>
              <a:defRPr sz="1802" b="1"/>
            </a:lvl8pPr>
            <a:lvl9pPr marL="4118458" indent="0">
              <a:buNone/>
              <a:defRPr sz="1802" b="1"/>
            </a:lvl9pPr>
          </a:lstStyle>
          <a:p>
            <a:pPr lvl="0"/>
            <a:r>
              <a:rPr lang="en-US"/>
              <a:t>Click to edit Master text styles</a:t>
            </a:r>
          </a:p>
        </p:txBody>
      </p:sp>
      <p:sp>
        <p:nvSpPr>
          <p:cNvPr id="4" name="Content Placeholder 3"/>
          <p:cNvSpPr>
            <a:spLocks noGrp="1"/>
          </p:cNvSpPr>
          <p:nvPr>
            <p:ph sz="half" idx="2"/>
          </p:nvPr>
        </p:nvSpPr>
        <p:spPr>
          <a:xfrm>
            <a:off x="709228" y="4694696"/>
            <a:ext cx="4355912" cy="69051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212616" y="3150624"/>
            <a:ext cx="4377364" cy="1544072"/>
          </a:xfrm>
        </p:spPr>
        <p:txBody>
          <a:bodyPr anchor="b"/>
          <a:lstStyle>
            <a:lvl1pPr marL="0" indent="0">
              <a:buNone/>
              <a:defRPr sz="2702" b="1"/>
            </a:lvl1pPr>
            <a:lvl2pPr marL="514807" indent="0">
              <a:buNone/>
              <a:defRPr sz="2252" b="1"/>
            </a:lvl2pPr>
            <a:lvl3pPr marL="1029614" indent="0">
              <a:buNone/>
              <a:defRPr sz="2027" b="1"/>
            </a:lvl3pPr>
            <a:lvl4pPr marL="1544422" indent="0">
              <a:buNone/>
              <a:defRPr sz="1802" b="1"/>
            </a:lvl4pPr>
            <a:lvl5pPr marL="2059229" indent="0">
              <a:buNone/>
              <a:defRPr sz="1802" b="1"/>
            </a:lvl5pPr>
            <a:lvl6pPr marL="2574036" indent="0">
              <a:buNone/>
              <a:defRPr sz="1802" b="1"/>
            </a:lvl6pPr>
            <a:lvl7pPr marL="3088843" indent="0">
              <a:buNone/>
              <a:defRPr sz="1802" b="1"/>
            </a:lvl7pPr>
            <a:lvl8pPr marL="3603650" indent="0">
              <a:buNone/>
              <a:defRPr sz="1802" b="1"/>
            </a:lvl8pPr>
            <a:lvl9pPr marL="4118458" indent="0">
              <a:buNone/>
              <a:defRPr sz="1802" b="1"/>
            </a:lvl9pPr>
          </a:lstStyle>
          <a:p>
            <a:pPr lvl="0"/>
            <a:r>
              <a:rPr lang="en-US"/>
              <a:t>Click to edit Master text styles</a:t>
            </a:r>
          </a:p>
        </p:txBody>
      </p:sp>
      <p:sp>
        <p:nvSpPr>
          <p:cNvPr id="6" name="Content Placeholder 5"/>
          <p:cNvSpPr>
            <a:spLocks noGrp="1"/>
          </p:cNvSpPr>
          <p:nvPr>
            <p:ph sz="quarter" idx="4"/>
          </p:nvPr>
        </p:nvSpPr>
        <p:spPr>
          <a:xfrm>
            <a:off x="5212616" y="4694696"/>
            <a:ext cx="4377364" cy="69051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4C9E4F-D65E-439F-8507-6C1C9935E94F}" type="datetimeFigureOut">
              <a:rPr lang="en-GB" smtClean="0"/>
              <a:t>09/04/2026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358471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4C9E4F-D65E-439F-8507-6C1C9935E94F}" type="datetimeFigureOut">
              <a:rPr lang="en-GB" smtClean="0"/>
              <a:t>09/04/2026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482329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4C9E4F-D65E-439F-8507-6C1C9935E94F}" type="datetimeFigureOut">
              <a:rPr lang="en-GB" smtClean="0"/>
              <a:t>09/04/2026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41278560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9227" y="856827"/>
            <a:ext cx="3320897" cy="2998893"/>
          </a:xfrm>
        </p:spPr>
        <p:txBody>
          <a:bodyPr anchor="b"/>
          <a:lstStyle>
            <a:lvl1pPr>
              <a:defRPr sz="3603"/>
            </a:lvl1pPr>
          </a:lstStyle>
          <a:p>
            <a:r>
              <a:rPr lang="en-US"/>
              <a:t>Click to edit Master title style</a:t>
            </a:r>
            <a:endParaRPr lang="en-US" dirty="0"/>
          </a:p>
        </p:txBody>
      </p:sp>
      <p:sp>
        <p:nvSpPr>
          <p:cNvPr id="3" name="Content Placeholder 2"/>
          <p:cNvSpPr>
            <a:spLocks noGrp="1"/>
          </p:cNvSpPr>
          <p:nvPr>
            <p:ph idx="1"/>
          </p:nvPr>
        </p:nvSpPr>
        <p:spPr>
          <a:xfrm>
            <a:off x="4377364" y="1850511"/>
            <a:ext cx="5212616" cy="9133534"/>
          </a:xfrm>
        </p:spPr>
        <p:txBody>
          <a:bodyPr/>
          <a:lstStyle>
            <a:lvl1pPr>
              <a:defRPr sz="3603"/>
            </a:lvl1pPr>
            <a:lvl2pPr>
              <a:defRPr sz="3153"/>
            </a:lvl2pPr>
            <a:lvl3pPr>
              <a:defRPr sz="2702"/>
            </a:lvl3pPr>
            <a:lvl4pPr>
              <a:defRPr sz="2252"/>
            </a:lvl4pPr>
            <a:lvl5pPr>
              <a:defRPr sz="2252"/>
            </a:lvl5pPr>
            <a:lvl6pPr>
              <a:defRPr sz="2252"/>
            </a:lvl6pPr>
            <a:lvl7pPr>
              <a:defRPr sz="2252"/>
            </a:lvl7pPr>
            <a:lvl8pPr>
              <a:defRPr sz="2252"/>
            </a:lvl8pPr>
            <a:lvl9pPr>
              <a:defRPr sz="225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9227" y="3855720"/>
            <a:ext cx="3320897" cy="7143198"/>
          </a:xfrm>
        </p:spPr>
        <p:txBody>
          <a:bodyPr/>
          <a:lstStyle>
            <a:lvl1pPr marL="0" indent="0">
              <a:buNone/>
              <a:defRPr sz="1802"/>
            </a:lvl1pPr>
            <a:lvl2pPr marL="514807" indent="0">
              <a:buNone/>
              <a:defRPr sz="1576"/>
            </a:lvl2pPr>
            <a:lvl3pPr marL="1029614" indent="0">
              <a:buNone/>
              <a:defRPr sz="1351"/>
            </a:lvl3pPr>
            <a:lvl4pPr marL="1544422" indent="0">
              <a:buNone/>
              <a:defRPr sz="1126"/>
            </a:lvl4pPr>
            <a:lvl5pPr marL="2059229" indent="0">
              <a:buNone/>
              <a:defRPr sz="1126"/>
            </a:lvl5pPr>
            <a:lvl6pPr marL="2574036" indent="0">
              <a:buNone/>
              <a:defRPr sz="1126"/>
            </a:lvl6pPr>
            <a:lvl7pPr marL="3088843" indent="0">
              <a:buNone/>
              <a:defRPr sz="1126"/>
            </a:lvl7pPr>
            <a:lvl8pPr marL="3603650" indent="0">
              <a:buNone/>
              <a:defRPr sz="1126"/>
            </a:lvl8pPr>
            <a:lvl9pPr marL="4118458" indent="0">
              <a:buNone/>
              <a:defRPr sz="1126"/>
            </a:lvl9pPr>
          </a:lstStyle>
          <a:p>
            <a:pPr lvl="0"/>
            <a:r>
              <a:rPr lang="en-US"/>
              <a:t>Click to edit Master text styles</a:t>
            </a:r>
          </a:p>
        </p:txBody>
      </p:sp>
      <p:sp>
        <p:nvSpPr>
          <p:cNvPr id="5" name="Date Placeholder 4"/>
          <p:cNvSpPr>
            <a:spLocks noGrp="1"/>
          </p:cNvSpPr>
          <p:nvPr>
            <p:ph type="dt" sz="half" idx="10"/>
          </p:nvPr>
        </p:nvSpPr>
        <p:spPr/>
        <p:txBody>
          <a:bodyPr/>
          <a:lstStyle/>
          <a:p>
            <a:fld id="{534C9E4F-D65E-439F-8507-6C1C9935E94F}" type="datetimeFigureOut">
              <a:rPr lang="en-GB" smtClean="0"/>
              <a:t>09/04/2026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5589196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9227" y="856827"/>
            <a:ext cx="3320897" cy="2998893"/>
          </a:xfrm>
        </p:spPr>
        <p:txBody>
          <a:bodyPr anchor="b"/>
          <a:lstStyle>
            <a:lvl1pPr>
              <a:defRPr sz="3603"/>
            </a:lvl1pPr>
          </a:lstStyle>
          <a:p>
            <a:r>
              <a:rPr lang="en-US"/>
              <a:t>Click to edit Master title style</a:t>
            </a:r>
            <a:endParaRPr lang="en-US" dirty="0"/>
          </a:p>
        </p:txBody>
      </p:sp>
      <p:sp>
        <p:nvSpPr>
          <p:cNvPr id="3" name="Picture Placeholder 2"/>
          <p:cNvSpPr>
            <a:spLocks noGrp="1" noChangeAspect="1"/>
          </p:cNvSpPr>
          <p:nvPr>
            <p:ph type="pic" idx="1"/>
          </p:nvPr>
        </p:nvSpPr>
        <p:spPr>
          <a:xfrm>
            <a:off x="4377364" y="1850511"/>
            <a:ext cx="5212616" cy="9133534"/>
          </a:xfrm>
        </p:spPr>
        <p:txBody>
          <a:bodyPr anchor="t"/>
          <a:lstStyle>
            <a:lvl1pPr marL="0" indent="0">
              <a:buNone/>
              <a:defRPr sz="3603"/>
            </a:lvl1pPr>
            <a:lvl2pPr marL="514807" indent="0">
              <a:buNone/>
              <a:defRPr sz="3153"/>
            </a:lvl2pPr>
            <a:lvl3pPr marL="1029614" indent="0">
              <a:buNone/>
              <a:defRPr sz="2702"/>
            </a:lvl3pPr>
            <a:lvl4pPr marL="1544422" indent="0">
              <a:buNone/>
              <a:defRPr sz="2252"/>
            </a:lvl4pPr>
            <a:lvl5pPr marL="2059229" indent="0">
              <a:buNone/>
              <a:defRPr sz="2252"/>
            </a:lvl5pPr>
            <a:lvl6pPr marL="2574036" indent="0">
              <a:buNone/>
              <a:defRPr sz="2252"/>
            </a:lvl6pPr>
            <a:lvl7pPr marL="3088843" indent="0">
              <a:buNone/>
              <a:defRPr sz="2252"/>
            </a:lvl7pPr>
            <a:lvl8pPr marL="3603650" indent="0">
              <a:buNone/>
              <a:defRPr sz="2252"/>
            </a:lvl8pPr>
            <a:lvl9pPr marL="4118458" indent="0">
              <a:buNone/>
              <a:defRPr sz="2252"/>
            </a:lvl9pPr>
          </a:lstStyle>
          <a:p>
            <a:r>
              <a:rPr lang="en-US"/>
              <a:t>Click icon to add picture</a:t>
            </a:r>
            <a:endParaRPr lang="en-US" dirty="0"/>
          </a:p>
        </p:txBody>
      </p:sp>
      <p:sp>
        <p:nvSpPr>
          <p:cNvPr id="4" name="Text Placeholder 3"/>
          <p:cNvSpPr>
            <a:spLocks noGrp="1"/>
          </p:cNvSpPr>
          <p:nvPr>
            <p:ph type="body" sz="half" idx="2"/>
          </p:nvPr>
        </p:nvSpPr>
        <p:spPr>
          <a:xfrm>
            <a:off x="709227" y="3855720"/>
            <a:ext cx="3320897" cy="7143198"/>
          </a:xfrm>
        </p:spPr>
        <p:txBody>
          <a:bodyPr/>
          <a:lstStyle>
            <a:lvl1pPr marL="0" indent="0">
              <a:buNone/>
              <a:defRPr sz="1802"/>
            </a:lvl1pPr>
            <a:lvl2pPr marL="514807" indent="0">
              <a:buNone/>
              <a:defRPr sz="1576"/>
            </a:lvl2pPr>
            <a:lvl3pPr marL="1029614" indent="0">
              <a:buNone/>
              <a:defRPr sz="1351"/>
            </a:lvl3pPr>
            <a:lvl4pPr marL="1544422" indent="0">
              <a:buNone/>
              <a:defRPr sz="1126"/>
            </a:lvl4pPr>
            <a:lvl5pPr marL="2059229" indent="0">
              <a:buNone/>
              <a:defRPr sz="1126"/>
            </a:lvl5pPr>
            <a:lvl6pPr marL="2574036" indent="0">
              <a:buNone/>
              <a:defRPr sz="1126"/>
            </a:lvl6pPr>
            <a:lvl7pPr marL="3088843" indent="0">
              <a:buNone/>
              <a:defRPr sz="1126"/>
            </a:lvl7pPr>
            <a:lvl8pPr marL="3603650" indent="0">
              <a:buNone/>
              <a:defRPr sz="1126"/>
            </a:lvl8pPr>
            <a:lvl9pPr marL="4118458" indent="0">
              <a:buNone/>
              <a:defRPr sz="1126"/>
            </a:lvl9pPr>
          </a:lstStyle>
          <a:p>
            <a:pPr lvl="0"/>
            <a:r>
              <a:rPr lang="en-US"/>
              <a:t>Click to edit Master text styles</a:t>
            </a:r>
          </a:p>
        </p:txBody>
      </p:sp>
      <p:sp>
        <p:nvSpPr>
          <p:cNvPr id="5" name="Date Placeholder 4"/>
          <p:cNvSpPr>
            <a:spLocks noGrp="1"/>
          </p:cNvSpPr>
          <p:nvPr>
            <p:ph type="dt" sz="half" idx="10"/>
          </p:nvPr>
        </p:nvSpPr>
        <p:spPr/>
        <p:txBody>
          <a:bodyPr/>
          <a:lstStyle/>
          <a:p>
            <a:fld id="{534C9E4F-D65E-439F-8507-6C1C9935E94F}" type="datetimeFigureOut">
              <a:rPr lang="en-GB" smtClean="0"/>
              <a:t>09/04/2026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2529543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236079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8451" y="684271"/>
            <a:ext cx="2220188" cy="1089181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07887" y="684271"/>
            <a:ext cx="6531858" cy="1089181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7373102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2240" y="2103392"/>
            <a:ext cx="8752046" cy="4474539"/>
          </a:xfrm>
        </p:spPr>
        <p:txBody>
          <a:bodyPr anchor="b"/>
          <a:lstStyle>
            <a:lvl1pPr algn="ctr">
              <a:defRPr sz="6756"/>
            </a:lvl1pPr>
          </a:lstStyle>
          <a:p>
            <a:r>
              <a:rPr lang="en-US"/>
              <a:t>Click to edit Master title style</a:t>
            </a:r>
            <a:endParaRPr lang="en-US" dirty="0"/>
          </a:p>
        </p:txBody>
      </p:sp>
      <p:sp>
        <p:nvSpPr>
          <p:cNvPr id="3" name="Subtitle 2"/>
          <p:cNvSpPr>
            <a:spLocks noGrp="1"/>
          </p:cNvSpPr>
          <p:nvPr>
            <p:ph type="subTitle" idx="1"/>
          </p:nvPr>
        </p:nvSpPr>
        <p:spPr>
          <a:xfrm>
            <a:off x="1287066" y="6750486"/>
            <a:ext cx="7722394" cy="3103021"/>
          </a:xfrm>
        </p:spPr>
        <p:txBody>
          <a:bodyPr/>
          <a:lstStyle>
            <a:lvl1pPr marL="0" indent="0" algn="ctr">
              <a:buNone/>
              <a:defRPr sz="2702"/>
            </a:lvl1pPr>
            <a:lvl2pPr marL="514807" indent="0" algn="ctr">
              <a:buNone/>
              <a:defRPr sz="2252"/>
            </a:lvl2pPr>
            <a:lvl3pPr marL="1029614" indent="0" algn="ctr">
              <a:buNone/>
              <a:defRPr sz="2027"/>
            </a:lvl3pPr>
            <a:lvl4pPr marL="1544422" indent="0" algn="ctr">
              <a:buNone/>
              <a:defRPr sz="1802"/>
            </a:lvl4pPr>
            <a:lvl5pPr marL="2059229" indent="0" algn="ctr">
              <a:buNone/>
              <a:defRPr sz="1802"/>
            </a:lvl5pPr>
            <a:lvl6pPr marL="2574036" indent="0" algn="ctr">
              <a:buNone/>
              <a:defRPr sz="1802"/>
            </a:lvl6pPr>
            <a:lvl7pPr marL="3088843" indent="0" algn="ctr">
              <a:buNone/>
              <a:defRPr sz="1802"/>
            </a:lvl7pPr>
            <a:lvl8pPr marL="3603650" indent="0" algn="ctr">
              <a:buNone/>
              <a:defRPr sz="1802"/>
            </a:lvl8pPr>
            <a:lvl9pPr marL="4118458" indent="0" algn="ctr">
              <a:buNone/>
              <a:defRPr sz="1802"/>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31704152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8331343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2524" y="3204179"/>
            <a:ext cx="8880753" cy="5346240"/>
          </a:xfrm>
        </p:spPr>
        <p:txBody>
          <a:bodyPr anchor="b"/>
          <a:lstStyle>
            <a:lvl1pPr>
              <a:defRPr sz="6756"/>
            </a:lvl1pPr>
          </a:lstStyle>
          <a:p>
            <a:r>
              <a:rPr lang="en-US"/>
              <a:t>Click to edit Master title style</a:t>
            </a:r>
            <a:endParaRPr lang="en-US" dirty="0"/>
          </a:p>
        </p:txBody>
      </p:sp>
      <p:sp>
        <p:nvSpPr>
          <p:cNvPr id="3" name="Text Placeholder 2"/>
          <p:cNvSpPr>
            <a:spLocks noGrp="1"/>
          </p:cNvSpPr>
          <p:nvPr>
            <p:ph type="body" idx="1"/>
          </p:nvPr>
        </p:nvSpPr>
        <p:spPr>
          <a:xfrm>
            <a:off x="702524" y="8600996"/>
            <a:ext cx="8880753" cy="2811462"/>
          </a:xfrm>
        </p:spPr>
        <p:txBody>
          <a:bodyPr/>
          <a:lstStyle>
            <a:lvl1pPr marL="0" indent="0">
              <a:buNone/>
              <a:defRPr sz="2702">
                <a:solidFill>
                  <a:schemeClr val="tx1">
                    <a:tint val="82000"/>
                  </a:schemeClr>
                </a:solidFill>
              </a:defRPr>
            </a:lvl1pPr>
            <a:lvl2pPr marL="514807" indent="0">
              <a:buNone/>
              <a:defRPr sz="2252">
                <a:solidFill>
                  <a:schemeClr val="tx1">
                    <a:tint val="82000"/>
                  </a:schemeClr>
                </a:solidFill>
              </a:defRPr>
            </a:lvl2pPr>
            <a:lvl3pPr marL="1029614" indent="0">
              <a:buNone/>
              <a:defRPr sz="2027">
                <a:solidFill>
                  <a:schemeClr val="tx1">
                    <a:tint val="82000"/>
                  </a:schemeClr>
                </a:solidFill>
              </a:defRPr>
            </a:lvl3pPr>
            <a:lvl4pPr marL="1544422" indent="0">
              <a:buNone/>
              <a:defRPr sz="1802">
                <a:solidFill>
                  <a:schemeClr val="tx1">
                    <a:tint val="82000"/>
                  </a:schemeClr>
                </a:solidFill>
              </a:defRPr>
            </a:lvl4pPr>
            <a:lvl5pPr marL="2059229" indent="0">
              <a:buNone/>
              <a:defRPr sz="1802">
                <a:solidFill>
                  <a:schemeClr val="tx1">
                    <a:tint val="82000"/>
                  </a:schemeClr>
                </a:solidFill>
              </a:defRPr>
            </a:lvl5pPr>
            <a:lvl6pPr marL="2574036" indent="0">
              <a:buNone/>
              <a:defRPr sz="1802">
                <a:solidFill>
                  <a:schemeClr val="tx1">
                    <a:tint val="82000"/>
                  </a:schemeClr>
                </a:solidFill>
              </a:defRPr>
            </a:lvl6pPr>
            <a:lvl7pPr marL="3088843" indent="0">
              <a:buNone/>
              <a:defRPr sz="1802">
                <a:solidFill>
                  <a:schemeClr val="tx1">
                    <a:tint val="82000"/>
                  </a:schemeClr>
                </a:solidFill>
              </a:defRPr>
            </a:lvl7pPr>
            <a:lvl8pPr marL="3603650" indent="0">
              <a:buNone/>
              <a:defRPr sz="1802">
                <a:solidFill>
                  <a:schemeClr val="tx1">
                    <a:tint val="82000"/>
                  </a:schemeClr>
                </a:solidFill>
              </a:defRPr>
            </a:lvl8pPr>
            <a:lvl9pPr marL="4118458" indent="0">
              <a:buNone/>
              <a:defRPr sz="1802">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7589265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07886" y="3421356"/>
            <a:ext cx="4376023" cy="81547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212616" y="3421356"/>
            <a:ext cx="4376023" cy="81547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4C9E4F-D65E-439F-8507-6C1C9935E94F}" type="datetimeFigureOut">
              <a:rPr lang="en-GB" smtClean="0"/>
              <a:t>09/04/2026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2191448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9227" y="684274"/>
            <a:ext cx="8880753" cy="24842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709228" y="3150624"/>
            <a:ext cx="4355912" cy="1544072"/>
          </a:xfrm>
        </p:spPr>
        <p:txBody>
          <a:bodyPr anchor="b"/>
          <a:lstStyle>
            <a:lvl1pPr marL="0" indent="0">
              <a:buNone/>
              <a:defRPr sz="2702" b="1"/>
            </a:lvl1pPr>
            <a:lvl2pPr marL="514807" indent="0">
              <a:buNone/>
              <a:defRPr sz="2252" b="1"/>
            </a:lvl2pPr>
            <a:lvl3pPr marL="1029614" indent="0">
              <a:buNone/>
              <a:defRPr sz="2027" b="1"/>
            </a:lvl3pPr>
            <a:lvl4pPr marL="1544422" indent="0">
              <a:buNone/>
              <a:defRPr sz="1802" b="1"/>
            </a:lvl4pPr>
            <a:lvl5pPr marL="2059229" indent="0">
              <a:buNone/>
              <a:defRPr sz="1802" b="1"/>
            </a:lvl5pPr>
            <a:lvl6pPr marL="2574036" indent="0">
              <a:buNone/>
              <a:defRPr sz="1802" b="1"/>
            </a:lvl6pPr>
            <a:lvl7pPr marL="3088843" indent="0">
              <a:buNone/>
              <a:defRPr sz="1802" b="1"/>
            </a:lvl7pPr>
            <a:lvl8pPr marL="3603650" indent="0">
              <a:buNone/>
              <a:defRPr sz="1802" b="1"/>
            </a:lvl8pPr>
            <a:lvl9pPr marL="4118458" indent="0">
              <a:buNone/>
              <a:defRPr sz="1802" b="1"/>
            </a:lvl9pPr>
          </a:lstStyle>
          <a:p>
            <a:pPr lvl="0"/>
            <a:r>
              <a:rPr lang="en-US"/>
              <a:t>Click to edit Master text styles</a:t>
            </a:r>
          </a:p>
        </p:txBody>
      </p:sp>
      <p:sp>
        <p:nvSpPr>
          <p:cNvPr id="4" name="Content Placeholder 3"/>
          <p:cNvSpPr>
            <a:spLocks noGrp="1"/>
          </p:cNvSpPr>
          <p:nvPr>
            <p:ph sz="half" idx="2"/>
          </p:nvPr>
        </p:nvSpPr>
        <p:spPr>
          <a:xfrm>
            <a:off x="709228" y="4694696"/>
            <a:ext cx="4355912" cy="69051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212616" y="3150624"/>
            <a:ext cx="4377364" cy="1544072"/>
          </a:xfrm>
        </p:spPr>
        <p:txBody>
          <a:bodyPr anchor="b"/>
          <a:lstStyle>
            <a:lvl1pPr marL="0" indent="0">
              <a:buNone/>
              <a:defRPr sz="2702" b="1"/>
            </a:lvl1pPr>
            <a:lvl2pPr marL="514807" indent="0">
              <a:buNone/>
              <a:defRPr sz="2252" b="1"/>
            </a:lvl2pPr>
            <a:lvl3pPr marL="1029614" indent="0">
              <a:buNone/>
              <a:defRPr sz="2027" b="1"/>
            </a:lvl3pPr>
            <a:lvl4pPr marL="1544422" indent="0">
              <a:buNone/>
              <a:defRPr sz="1802" b="1"/>
            </a:lvl4pPr>
            <a:lvl5pPr marL="2059229" indent="0">
              <a:buNone/>
              <a:defRPr sz="1802" b="1"/>
            </a:lvl5pPr>
            <a:lvl6pPr marL="2574036" indent="0">
              <a:buNone/>
              <a:defRPr sz="1802" b="1"/>
            </a:lvl6pPr>
            <a:lvl7pPr marL="3088843" indent="0">
              <a:buNone/>
              <a:defRPr sz="1802" b="1"/>
            </a:lvl7pPr>
            <a:lvl8pPr marL="3603650" indent="0">
              <a:buNone/>
              <a:defRPr sz="1802" b="1"/>
            </a:lvl8pPr>
            <a:lvl9pPr marL="4118458" indent="0">
              <a:buNone/>
              <a:defRPr sz="1802" b="1"/>
            </a:lvl9pPr>
          </a:lstStyle>
          <a:p>
            <a:pPr lvl="0"/>
            <a:r>
              <a:rPr lang="en-US"/>
              <a:t>Click to edit Master text styles</a:t>
            </a:r>
          </a:p>
        </p:txBody>
      </p:sp>
      <p:sp>
        <p:nvSpPr>
          <p:cNvPr id="6" name="Content Placeholder 5"/>
          <p:cNvSpPr>
            <a:spLocks noGrp="1"/>
          </p:cNvSpPr>
          <p:nvPr>
            <p:ph sz="quarter" idx="4"/>
          </p:nvPr>
        </p:nvSpPr>
        <p:spPr>
          <a:xfrm>
            <a:off x="5212616" y="4694696"/>
            <a:ext cx="4377364" cy="69051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4C9E4F-D65E-439F-8507-6C1C9935E94F}" type="datetimeFigureOut">
              <a:rPr lang="en-GB" smtClean="0"/>
              <a:t>09/04/2026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35114994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4C9E4F-D65E-439F-8507-6C1C9935E94F}" type="datetimeFigureOut">
              <a:rPr lang="en-GB" smtClean="0"/>
              <a:t>09/04/2026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0184110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4C9E4F-D65E-439F-8507-6C1C9935E94F}" type="datetimeFigureOut">
              <a:rPr lang="en-GB" smtClean="0"/>
              <a:t>09/04/2026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1745555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9227" y="856827"/>
            <a:ext cx="3320897" cy="2998893"/>
          </a:xfrm>
        </p:spPr>
        <p:txBody>
          <a:bodyPr anchor="b"/>
          <a:lstStyle>
            <a:lvl1pPr>
              <a:defRPr sz="3603"/>
            </a:lvl1pPr>
          </a:lstStyle>
          <a:p>
            <a:r>
              <a:rPr lang="en-US"/>
              <a:t>Click to edit Master title style</a:t>
            </a:r>
            <a:endParaRPr lang="en-US" dirty="0"/>
          </a:p>
        </p:txBody>
      </p:sp>
      <p:sp>
        <p:nvSpPr>
          <p:cNvPr id="3" name="Content Placeholder 2"/>
          <p:cNvSpPr>
            <a:spLocks noGrp="1"/>
          </p:cNvSpPr>
          <p:nvPr>
            <p:ph idx="1"/>
          </p:nvPr>
        </p:nvSpPr>
        <p:spPr>
          <a:xfrm>
            <a:off x="4377364" y="1850511"/>
            <a:ext cx="5212616" cy="9133534"/>
          </a:xfrm>
        </p:spPr>
        <p:txBody>
          <a:bodyPr/>
          <a:lstStyle>
            <a:lvl1pPr>
              <a:defRPr sz="3603"/>
            </a:lvl1pPr>
            <a:lvl2pPr>
              <a:defRPr sz="3153"/>
            </a:lvl2pPr>
            <a:lvl3pPr>
              <a:defRPr sz="2702"/>
            </a:lvl3pPr>
            <a:lvl4pPr>
              <a:defRPr sz="2252"/>
            </a:lvl4pPr>
            <a:lvl5pPr>
              <a:defRPr sz="2252"/>
            </a:lvl5pPr>
            <a:lvl6pPr>
              <a:defRPr sz="2252"/>
            </a:lvl6pPr>
            <a:lvl7pPr>
              <a:defRPr sz="2252"/>
            </a:lvl7pPr>
            <a:lvl8pPr>
              <a:defRPr sz="2252"/>
            </a:lvl8pPr>
            <a:lvl9pPr>
              <a:defRPr sz="225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9227" y="3855720"/>
            <a:ext cx="3320897" cy="7143198"/>
          </a:xfrm>
        </p:spPr>
        <p:txBody>
          <a:bodyPr/>
          <a:lstStyle>
            <a:lvl1pPr marL="0" indent="0">
              <a:buNone/>
              <a:defRPr sz="1802"/>
            </a:lvl1pPr>
            <a:lvl2pPr marL="514807" indent="0">
              <a:buNone/>
              <a:defRPr sz="1576"/>
            </a:lvl2pPr>
            <a:lvl3pPr marL="1029614" indent="0">
              <a:buNone/>
              <a:defRPr sz="1351"/>
            </a:lvl3pPr>
            <a:lvl4pPr marL="1544422" indent="0">
              <a:buNone/>
              <a:defRPr sz="1126"/>
            </a:lvl4pPr>
            <a:lvl5pPr marL="2059229" indent="0">
              <a:buNone/>
              <a:defRPr sz="1126"/>
            </a:lvl5pPr>
            <a:lvl6pPr marL="2574036" indent="0">
              <a:buNone/>
              <a:defRPr sz="1126"/>
            </a:lvl6pPr>
            <a:lvl7pPr marL="3088843" indent="0">
              <a:buNone/>
              <a:defRPr sz="1126"/>
            </a:lvl7pPr>
            <a:lvl8pPr marL="3603650" indent="0">
              <a:buNone/>
              <a:defRPr sz="1126"/>
            </a:lvl8pPr>
            <a:lvl9pPr marL="4118458" indent="0">
              <a:buNone/>
              <a:defRPr sz="1126"/>
            </a:lvl9pPr>
          </a:lstStyle>
          <a:p>
            <a:pPr lvl="0"/>
            <a:r>
              <a:rPr lang="en-US"/>
              <a:t>Click to edit Master text styles</a:t>
            </a:r>
          </a:p>
        </p:txBody>
      </p:sp>
      <p:sp>
        <p:nvSpPr>
          <p:cNvPr id="5" name="Date Placeholder 4"/>
          <p:cNvSpPr>
            <a:spLocks noGrp="1"/>
          </p:cNvSpPr>
          <p:nvPr>
            <p:ph type="dt" sz="half" idx="10"/>
          </p:nvPr>
        </p:nvSpPr>
        <p:spPr/>
        <p:txBody>
          <a:bodyPr/>
          <a:lstStyle/>
          <a:p>
            <a:fld id="{534C9E4F-D65E-439F-8507-6C1C9935E94F}" type="datetimeFigureOut">
              <a:rPr lang="en-GB" smtClean="0"/>
              <a:t>09/04/2026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38397517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9227" y="856827"/>
            <a:ext cx="3320897" cy="2998893"/>
          </a:xfrm>
        </p:spPr>
        <p:txBody>
          <a:bodyPr anchor="b"/>
          <a:lstStyle>
            <a:lvl1pPr>
              <a:defRPr sz="3603"/>
            </a:lvl1pPr>
          </a:lstStyle>
          <a:p>
            <a:r>
              <a:rPr lang="en-US"/>
              <a:t>Click to edit Master title style</a:t>
            </a:r>
            <a:endParaRPr lang="en-US" dirty="0"/>
          </a:p>
        </p:txBody>
      </p:sp>
      <p:sp>
        <p:nvSpPr>
          <p:cNvPr id="3" name="Picture Placeholder 2"/>
          <p:cNvSpPr>
            <a:spLocks noGrp="1" noChangeAspect="1"/>
          </p:cNvSpPr>
          <p:nvPr>
            <p:ph type="pic" idx="1"/>
          </p:nvPr>
        </p:nvSpPr>
        <p:spPr>
          <a:xfrm>
            <a:off x="4377364" y="1850511"/>
            <a:ext cx="5212616" cy="9133534"/>
          </a:xfrm>
        </p:spPr>
        <p:txBody>
          <a:bodyPr anchor="t"/>
          <a:lstStyle>
            <a:lvl1pPr marL="0" indent="0">
              <a:buNone/>
              <a:defRPr sz="3603"/>
            </a:lvl1pPr>
            <a:lvl2pPr marL="514807" indent="0">
              <a:buNone/>
              <a:defRPr sz="3153"/>
            </a:lvl2pPr>
            <a:lvl3pPr marL="1029614" indent="0">
              <a:buNone/>
              <a:defRPr sz="2702"/>
            </a:lvl3pPr>
            <a:lvl4pPr marL="1544422" indent="0">
              <a:buNone/>
              <a:defRPr sz="2252"/>
            </a:lvl4pPr>
            <a:lvl5pPr marL="2059229" indent="0">
              <a:buNone/>
              <a:defRPr sz="2252"/>
            </a:lvl5pPr>
            <a:lvl6pPr marL="2574036" indent="0">
              <a:buNone/>
              <a:defRPr sz="2252"/>
            </a:lvl6pPr>
            <a:lvl7pPr marL="3088843" indent="0">
              <a:buNone/>
              <a:defRPr sz="2252"/>
            </a:lvl7pPr>
            <a:lvl8pPr marL="3603650" indent="0">
              <a:buNone/>
              <a:defRPr sz="2252"/>
            </a:lvl8pPr>
            <a:lvl9pPr marL="4118458" indent="0">
              <a:buNone/>
              <a:defRPr sz="2252"/>
            </a:lvl9pPr>
          </a:lstStyle>
          <a:p>
            <a:r>
              <a:rPr lang="en-US"/>
              <a:t>Click icon to add picture</a:t>
            </a:r>
            <a:endParaRPr lang="en-US" dirty="0"/>
          </a:p>
        </p:txBody>
      </p:sp>
      <p:sp>
        <p:nvSpPr>
          <p:cNvPr id="4" name="Text Placeholder 3"/>
          <p:cNvSpPr>
            <a:spLocks noGrp="1"/>
          </p:cNvSpPr>
          <p:nvPr>
            <p:ph type="body" sz="half" idx="2"/>
          </p:nvPr>
        </p:nvSpPr>
        <p:spPr>
          <a:xfrm>
            <a:off x="709227" y="3855720"/>
            <a:ext cx="3320897" cy="7143198"/>
          </a:xfrm>
        </p:spPr>
        <p:txBody>
          <a:bodyPr/>
          <a:lstStyle>
            <a:lvl1pPr marL="0" indent="0">
              <a:buNone/>
              <a:defRPr sz="1802"/>
            </a:lvl1pPr>
            <a:lvl2pPr marL="514807" indent="0">
              <a:buNone/>
              <a:defRPr sz="1576"/>
            </a:lvl2pPr>
            <a:lvl3pPr marL="1029614" indent="0">
              <a:buNone/>
              <a:defRPr sz="1351"/>
            </a:lvl3pPr>
            <a:lvl4pPr marL="1544422" indent="0">
              <a:buNone/>
              <a:defRPr sz="1126"/>
            </a:lvl4pPr>
            <a:lvl5pPr marL="2059229" indent="0">
              <a:buNone/>
              <a:defRPr sz="1126"/>
            </a:lvl5pPr>
            <a:lvl6pPr marL="2574036" indent="0">
              <a:buNone/>
              <a:defRPr sz="1126"/>
            </a:lvl6pPr>
            <a:lvl7pPr marL="3088843" indent="0">
              <a:buNone/>
              <a:defRPr sz="1126"/>
            </a:lvl7pPr>
            <a:lvl8pPr marL="3603650" indent="0">
              <a:buNone/>
              <a:defRPr sz="1126"/>
            </a:lvl8pPr>
            <a:lvl9pPr marL="4118458" indent="0">
              <a:buNone/>
              <a:defRPr sz="1126"/>
            </a:lvl9pPr>
          </a:lstStyle>
          <a:p>
            <a:pPr lvl="0"/>
            <a:r>
              <a:rPr lang="en-US"/>
              <a:t>Click to edit Master text styles</a:t>
            </a:r>
          </a:p>
        </p:txBody>
      </p:sp>
      <p:sp>
        <p:nvSpPr>
          <p:cNvPr id="5" name="Date Placeholder 4"/>
          <p:cNvSpPr>
            <a:spLocks noGrp="1"/>
          </p:cNvSpPr>
          <p:nvPr>
            <p:ph type="dt" sz="half" idx="10"/>
          </p:nvPr>
        </p:nvSpPr>
        <p:spPr/>
        <p:txBody>
          <a:bodyPr/>
          <a:lstStyle/>
          <a:p>
            <a:fld id="{534C9E4F-D65E-439F-8507-6C1C9935E94F}" type="datetimeFigureOut">
              <a:rPr lang="en-GB" smtClean="0"/>
              <a:t>09/04/2026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8467198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32683580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8451" y="684271"/>
            <a:ext cx="2220188" cy="1089181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07887" y="684271"/>
            <a:ext cx="6531858" cy="1089181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4C9E4F-D65E-439F-8507-6C1C9935E94F}" type="datetimeFigureOut">
              <a:rPr lang="en-GB" smtClean="0"/>
              <a:t>09/04/2026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0C843-FE65-4710-8ED8-FD8C2BA6CD34}" type="slidenum">
              <a:rPr lang="en-GB" smtClean="0"/>
              <a:t>‹#›</a:t>
            </a:fld>
            <a:endParaRPr lang="en-GB"/>
          </a:p>
        </p:txBody>
      </p:sp>
    </p:spTree>
    <p:extLst>
      <p:ext uri="{BB962C8B-B14F-4D97-AF65-F5344CB8AC3E}">
        <p14:creationId xmlns:p14="http://schemas.microsoft.com/office/powerpoint/2010/main" val="1431200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A283E3-641E-760B-8603-6523533FB48A}"/>
              </a:ext>
            </a:extLst>
          </p:cNvPr>
          <p:cNvSpPr>
            <a:spLocks noGrp="1"/>
          </p:cNvSpPr>
          <p:nvPr>
            <p:ph type="title"/>
          </p:nvPr>
        </p:nvSpPr>
        <p:spPr>
          <a:xfrm>
            <a:off x="707886" y="684276"/>
            <a:ext cx="8880753" cy="248420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BDE448-F5D5-478C-45BB-510CD5F3C48B}"/>
              </a:ext>
            </a:extLst>
          </p:cNvPr>
          <p:cNvSpPr>
            <a:spLocks noGrp="1"/>
          </p:cNvSpPr>
          <p:nvPr>
            <p:ph type="body" idx="1"/>
          </p:nvPr>
        </p:nvSpPr>
        <p:spPr>
          <a:xfrm>
            <a:off x="707886" y="3421356"/>
            <a:ext cx="8880753" cy="81547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816AE3-1A0F-565F-C45D-EA3FCE0E8BFB}"/>
              </a:ext>
            </a:extLst>
          </p:cNvPr>
          <p:cNvSpPr>
            <a:spLocks noGrp="1"/>
          </p:cNvSpPr>
          <p:nvPr>
            <p:ph type="dt" sz="half" idx="2"/>
          </p:nvPr>
        </p:nvSpPr>
        <p:spPr>
          <a:xfrm>
            <a:off x="707886" y="11912276"/>
            <a:ext cx="2316718" cy="684271"/>
          </a:xfrm>
          <a:prstGeom prst="rect">
            <a:avLst/>
          </a:prstGeom>
        </p:spPr>
        <p:txBody>
          <a:bodyPr vert="horz" lIns="91440" tIns="45720" rIns="91440" bIns="45720" rtlCol="0" anchor="ctr"/>
          <a:lstStyle>
            <a:lvl1pPr algn="l">
              <a:defRPr sz="1013">
                <a:solidFill>
                  <a:schemeClr val="tx1">
                    <a:tint val="82000"/>
                  </a:schemeClr>
                </a:solidFill>
              </a:defRPr>
            </a:lvl1pPr>
          </a:lstStyle>
          <a:p>
            <a:fld id="{534C9E4F-D65E-439F-8507-6C1C9935E94F}" type="datetimeFigureOut">
              <a:rPr lang="en-GB" smtClean="0"/>
              <a:t>09/04/2026</a:t>
            </a:fld>
            <a:endParaRPr lang="en-GB"/>
          </a:p>
        </p:txBody>
      </p:sp>
      <p:sp>
        <p:nvSpPr>
          <p:cNvPr id="5" name="Footer Placeholder 4">
            <a:extLst>
              <a:ext uri="{FF2B5EF4-FFF2-40B4-BE49-F238E27FC236}">
                <a16:creationId xmlns:a16="http://schemas.microsoft.com/office/drawing/2014/main" id="{C6F6D08B-EC51-C0CA-AEAB-7BFC731B8797}"/>
              </a:ext>
            </a:extLst>
          </p:cNvPr>
          <p:cNvSpPr>
            <a:spLocks noGrp="1"/>
          </p:cNvSpPr>
          <p:nvPr>
            <p:ph type="ftr" sz="quarter" idx="3"/>
          </p:nvPr>
        </p:nvSpPr>
        <p:spPr>
          <a:xfrm>
            <a:off x="3410724" y="11912276"/>
            <a:ext cx="3475077" cy="684271"/>
          </a:xfrm>
          <a:prstGeom prst="rect">
            <a:avLst/>
          </a:prstGeom>
        </p:spPr>
        <p:txBody>
          <a:bodyPr vert="horz" lIns="91440" tIns="45720" rIns="91440" bIns="45720" rtlCol="0" anchor="ctr"/>
          <a:lstStyle>
            <a:lvl1pPr algn="ctr">
              <a:defRPr sz="1013">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DC757E7-ABD6-A34B-8713-416307392C2E}"/>
              </a:ext>
            </a:extLst>
          </p:cNvPr>
          <p:cNvSpPr>
            <a:spLocks noGrp="1"/>
          </p:cNvSpPr>
          <p:nvPr>
            <p:ph type="sldNum" sz="quarter" idx="4"/>
          </p:nvPr>
        </p:nvSpPr>
        <p:spPr>
          <a:xfrm>
            <a:off x="7271921" y="11912276"/>
            <a:ext cx="2316718" cy="684271"/>
          </a:xfrm>
          <a:prstGeom prst="rect">
            <a:avLst/>
          </a:prstGeom>
        </p:spPr>
        <p:txBody>
          <a:bodyPr vert="horz" lIns="91440" tIns="45720" rIns="91440" bIns="45720" rtlCol="0" anchor="ctr"/>
          <a:lstStyle>
            <a:lvl1pPr algn="r">
              <a:defRPr sz="1013">
                <a:solidFill>
                  <a:schemeClr val="tx1">
                    <a:tint val="82000"/>
                  </a:schemeClr>
                </a:solidFill>
              </a:defRPr>
            </a:lvl1pPr>
          </a:lstStyle>
          <a:p>
            <a:fld id="{0870C843-FE65-4710-8ED8-FD8C2BA6CD34}" type="slidenum">
              <a:rPr lang="en-GB" smtClean="0"/>
              <a:t>‹#›</a:t>
            </a:fld>
            <a:endParaRPr lang="en-GB"/>
          </a:p>
        </p:txBody>
      </p:sp>
      <p:sp>
        <p:nvSpPr>
          <p:cNvPr id="900" name="TopBar"/>
          <p:cNvSpPr/>
          <p:nvPr/>
        </p:nvSpPr>
        <p:spPr>
          <a:xfrm>
            <a:off x="0" y="0"/>
            <a:ext cx="10296525" cy="154229"/>
          </a:xfrm>
          <a:prstGeom prst="rect">
            <a:avLst/>
          </a:prstGeom>
          <a:solidFill>
            <a:srgbClr val="10B981"/>
          </a:solidFill>
          <a:ln>
            <a:noFill/>
          </a:ln>
        </p:spPr>
        <p:txBody>
          <a:bodyPr/>
          <a:lstStyle/>
          <a:p>
            <a:endParaRPr lang="en-US" sz="1520"/>
          </a:p>
        </p:txBody>
      </p:sp>
      <p:sp>
        <p:nvSpPr>
          <p:cNvPr id="901" name="BottomBar"/>
          <p:cNvSpPr/>
          <p:nvPr/>
        </p:nvSpPr>
        <p:spPr>
          <a:xfrm>
            <a:off x="0" y="12700218"/>
            <a:ext cx="10296525" cy="154229"/>
          </a:xfrm>
          <a:prstGeom prst="rect">
            <a:avLst/>
          </a:prstGeom>
          <a:solidFill>
            <a:srgbClr val="10B981"/>
          </a:solidFill>
          <a:ln>
            <a:noFill/>
          </a:ln>
        </p:spPr>
        <p:txBody>
          <a:bodyPr/>
          <a:lstStyle/>
          <a:p>
            <a:endParaRPr lang="en-US" sz="1520"/>
          </a:p>
        </p:txBody>
      </p:sp>
    </p:spTree>
    <p:extLst>
      <p:ext uri="{BB962C8B-B14F-4D97-AF65-F5344CB8AC3E}">
        <p14:creationId xmlns:p14="http://schemas.microsoft.com/office/powerpoint/2010/main" val="7398463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2191" rtl="0" eaLnBrk="1" latinLnBrk="0" hangingPunct="1">
        <a:lnSpc>
          <a:spcPct val="90000"/>
        </a:lnSpc>
        <a:spcBef>
          <a:spcPct val="0"/>
        </a:spcBef>
        <a:buNone/>
        <a:defRPr sz="3716" kern="1200">
          <a:solidFill>
            <a:srgbClr val="18181B"/>
          </a:solidFill>
          <a:latin typeface="+mj-lt"/>
          <a:ea typeface="+mj-ea"/>
          <a:cs typeface="+mj-cs"/>
        </a:defRPr>
      </a:lvl1pPr>
    </p:titleStyle>
    <p:bodyStyle>
      <a:lvl1pPr marL="193048" indent="-193048" algn="l" defTabSz="772191" rtl="0" eaLnBrk="1" latinLnBrk="0" hangingPunct="1">
        <a:lnSpc>
          <a:spcPct val="90000"/>
        </a:lnSpc>
        <a:spcBef>
          <a:spcPts val="845"/>
        </a:spcBef>
        <a:buFont typeface="Arial" panose="020B0604020202020204" pitchFamily="34" charset="0"/>
        <a:buChar char="•"/>
        <a:defRPr sz="2365" kern="1200">
          <a:solidFill>
            <a:srgbClr val="1F2937"/>
          </a:solidFill>
          <a:latin typeface="+mn-lt"/>
          <a:ea typeface="+mn-ea"/>
          <a:cs typeface="+mn-cs"/>
        </a:defRPr>
      </a:lvl1pPr>
      <a:lvl2pPr marL="579144" indent="-193048" algn="l" defTabSz="772191" rtl="0" eaLnBrk="1" latinLnBrk="0" hangingPunct="1">
        <a:lnSpc>
          <a:spcPct val="90000"/>
        </a:lnSpc>
        <a:spcBef>
          <a:spcPts val="422"/>
        </a:spcBef>
        <a:buFont typeface="Arial" panose="020B0604020202020204" pitchFamily="34" charset="0"/>
        <a:buChar char="•"/>
        <a:defRPr sz="2027" kern="1200">
          <a:solidFill>
            <a:schemeClr val="tx1"/>
          </a:solidFill>
          <a:latin typeface="+mn-lt"/>
          <a:ea typeface="+mn-ea"/>
          <a:cs typeface="+mn-cs"/>
        </a:defRPr>
      </a:lvl2pPr>
      <a:lvl3pPr marL="965239" indent="-193048" algn="l" defTabSz="772191" rtl="0" eaLnBrk="1" latinLnBrk="0" hangingPunct="1">
        <a:lnSpc>
          <a:spcPct val="90000"/>
        </a:lnSpc>
        <a:spcBef>
          <a:spcPts val="422"/>
        </a:spcBef>
        <a:buFont typeface="Arial" panose="020B0604020202020204" pitchFamily="34" charset="0"/>
        <a:buChar char="•"/>
        <a:defRPr sz="1689" kern="1200">
          <a:solidFill>
            <a:schemeClr val="tx1"/>
          </a:solidFill>
          <a:latin typeface="+mn-lt"/>
          <a:ea typeface="+mn-ea"/>
          <a:cs typeface="+mn-cs"/>
        </a:defRPr>
      </a:lvl3pPr>
      <a:lvl4pPr marL="1351335" indent="-193048" algn="l" defTabSz="772191" rtl="0" eaLnBrk="1" latinLnBrk="0" hangingPunct="1">
        <a:lnSpc>
          <a:spcPct val="90000"/>
        </a:lnSpc>
        <a:spcBef>
          <a:spcPts val="422"/>
        </a:spcBef>
        <a:buFont typeface="Arial" panose="020B0604020202020204" pitchFamily="34" charset="0"/>
        <a:buChar char="•"/>
        <a:defRPr sz="1520" kern="1200">
          <a:solidFill>
            <a:schemeClr val="tx1"/>
          </a:solidFill>
          <a:latin typeface="+mn-lt"/>
          <a:ea typeface="+mn-ea"/>
          <a:cs typeface="+mn-cs"/>
        </a:defRPr>
      </a:lvl4pPr>
      <a:lvl5pPr marL="1737431" indent="-193048" algn="l" defTabSz="772191" rtl="0" eaLnBrk="1" latinLnBrk="0" hangingPunct="1">
        <a:lnSpc>
          <a:spcPct val="90000"/>
        </a:lnSpc>
        <a:spcBef>
          <a:spcPts val="422"/>
        </a:spcBef>
        <a:buFont typeface="Arial" panose="020B0604020202020204" pitchFamily="34" charset="0"/>
        <a:buChar char="•"/>
        <a:defRPr sz="1520" kern="1200">
          <a:solidFill>
            <a:schemeClr val="tx1"/>
          </a:solidFill>
          <a:latin typeface="+mn-lt"/>
          <a:ea typeface="+mn-ea"/>
          <a:cs typeface="+mn-cs"/>
        </a:defRPr>
      </a:lvl5pPr>
      <a:lvl6pPr marL="2123526" indent="-193048" algn="l" defTabSz="772191" rtl="0" eaLnBrk="1" latinLnBrk="0" hangingPunct="1">
        <a:lnSpc>
          <a:spcPct val="90000"/>
        </a:lnSpc>
        <a:spcBef>
          <a:spcPts val="422"/>
        </a:spcBef>
        <a:buFont typeface="Arial" panose="020B0604020202020204" pitchFamily="34" charset="0"/>
        <a:buChar char="•"/>
        <a:defRPr sz="1520" kern="1200">
          <a:solidFill>
            <a:schemeClr val="tx1"/>
          </a:solidFill>
          <a:latin typeface="+mn-lt"/>
          <a:ea typeface="+mn-ea"/>
          <a:cs typeface="+mn-cs"/>
        </a:defRPr>
      </a:lvl6pPr>
      <a:lvl7pPr marL="2509623" indent="-193048" algn="l" defTabSz="772191" rtl="0" eaLnBrk="1" latinLnBrk="0" hangingPunct="1">
        <a:lnSpc>
          <a:spcPct val="90000"/>
        </a:lnSpc>
        <a:spcBef>
          <a:spcPts val="422"/>
        </a:spcBef>
        <a:buFont typeface="Arial" panose="020B0604020202020204" pitchFamily="34" charset="0"/>
        <a:buChar char="•"/>
        <a:defRPr sz="1520" kern="1200">
          <a:solidFill>
            <a:schemeClr val="tx1"/>
          </a:solidFill>
          <a:latin typeface="+mn-lt"/>
          <a:ea typeface="+mn-ea"/>
          <a:cs typeface="+mn-cs"/>
        </a:defRPr>
      </a:lvl7pPr>
      <a:lvl8pPr marL="2895718" indent="-193048" algn="l" defTabSz="772191" rtl="0" eaLnBrk="1" latinLnBrk="0" hangingPunct="1">
        <a:lnSpc>
          <a:spcPct val="90000"/>
        </a:lnSpc>
        <a:spcBef>
          <a:spcPts val="422"/>
        </a:spcBef>
        <a:buFont typeface="Arial" panose="020B0604020202020204" pitchFamily="34" charset="0"/>
        <a:buChar char="•"/>
        <a:defRPr sz="1520" kern="1200">
          <a:solidFill>
            <a:schemeClr val="tx1"/>
          </a:solidFill>
          <a:latin typeface="+mn-lt"/>
          <a:ea typeface="+mn-ea"/>
          <a:cs typeface="+mn-cs"/>
        </a:defRPr>
      </a:lvl8pPr>
      <a:lvl9pPr marL="3281814" indent="-193048" algn="l" defTabSz="772191" rtl="0" eaLnBrk="1" latinLnBrk="0" hangingPunct="1">
        <a:lnSpc>
          <a:spcPct val="90000"/>
        </a:lnSpc>
        <a:spcBef>
          <a:spcPts val="422"/>
        </a:spcBef>
        <a:buFont typeface="Arial" panose="020B0604020202020204" pitchFamily="34" charset="0"/>
        <a:buChar char="•"/>
        <a:defRPr sz="1520" kern="1200">
          <a:solidFill>
            <a:schemeClr val="tx1"/>
          </a:solidFill>
          <a:latin typeface="+mn-lt"/>
          <a:ea typeface="+mn-ea"/>
          <a:cs typeface="+mn-cs"/>
        </a:defRPr>
      </a:lvl9pPr>
    </p:bodyStyle>
    <p:otherStyle>
      <a:defPPr>
        <a:defRPr lang="en-US"/>
      </a:defPPr>
      <a:lvl1pPr marL="0" algn="l" defTabSz="772191" rtl="0" eaLnBrk="1" latinLnBrk="0" hangingPunct="1">
        <a:defRPr sz="1520" kern="1200">
          <a:solidFill>
            <a:schemeClr val="tx1"/>
          </a:solidFill>
          <a:latin typeface="+mn-lt"/>
          <a:ea typeface="+mn-ea"/>
          <a:cs typeface="+mn-cs"/>
        </a:defRPr>
      </a:lvl1pPr>
      <a:lvl2pPr marL="386096" algn="l" defTabSz="772191" rtl="0" eaLnBrk="1" latinLnBrk="0" hangingPunct="1">
        <a:defRPr sz="1520" kern="1200">
          <a:solidFill>
            <a:schemeClr val="tx1"/>
          </a:solidFill>
          <a:latin typeface="+mn-lt"/>
          <a:ea typeface="+mn-ea"/>
          <a:cs typeface="+mn-cs"/>
        </a:defRPr>
      </a:lvl2pPr>
      <a:lvl3pPr marL="772191" algn="l" defTabSz="772191" rtl="0" eaLnBrk="1" latinLnBrk="0" hangingPunct="1">
        <a:defRPr sz="1520" kern="1200">
          <a:solidFill>
            <a:schemeClr val="tx1"/>
          </a:solidFill>
          <a:latin typeface="+mn-lt"/>
          <a:ea typeface="+mn-ea"/>
          <a:cs typeface="+mn-cs"/>
        </a:defRPr>
      </a:lvl3pPr>
      <a:lvl4pPr marL="1158287" algn="l" defTabSz="772191" rtl="0" eaLnBrk="1" latinLnBrk="0" hangingPunct="1">
        <a:defRPr sz="1520" kern="1200">
          <a:solidFill>
            <a:schemeClr val="tx1"/>
          </a:solidFill>
          <a:latin typeface="+mn-lt"/>
          <a:ea typeface="+mn-ea"/>
          <a:cs typeface="+mn-cs"/>
        </a:defRPr>
      </a:lvl4pPr>
      <a:lvl5pPr marL="1544383" algn="l" defTabSz="772191" rtl="0" eaLnBrk="1" latinLnBrk="0" hangingPunct="1">
        <a:defRPr sz="1520" kern="1200">
          <a:solidFill>
            <a:schemeClr val="tx1"/>
          </a:solidFill>
          <a:latin typeface="+mn-lt"/>
          <a:ea typeface="+mn-ea"/>
          <a:cs typeface="+mn-cs"/>
        </a:defRPr>
      </a:lvl5pPr>
      <a:lvl6pPr marL="1930479" algn="l" defTabSz="772191" rtl="0" eaLnBrk="1" latinLnBrk="0" hangingPunct="1">
        <a:defRPr sz="1520" kern="1200">
          <a:solidFill>
            <a:schemeClr val="tx1"/>
          </a:solidFill>
          <a:latin typeface="+mn-lt"/>
          <a:ea typeface="+mn-ea"/>
          <a:cs typeface="+mn-cs"/>
        </a:defRPr>
      </a:lvl6pPr>
      <a:lvl7pPr marL="2316574" algn="l" defTabSz="772191" rtl="0" eaLnBrk="1" latinLnBrk="0" hangingPunct="1">
        <a:defRPr sz="1520" kern="1200">
          <a:solidFill>
            <a:schemeClr val="tx1"/>
          </a:solidFill>
          <a:latin typeface="+mn-lt"/>
          <a:ea typeface="+mn-ea"/>
          <a:cs typeface="+mn-cs"/>
        </a:defRPr>
      </a:lvl7pPr>
      <a:lvl8pPr marL="2702670" algn="l" defTabSz="772191" rtl="0" eaLnBrk="1" latinLnBrk="0" hangingPunct="1">
        <a:defRPr sz="1520" kern="1200">
          <a:solidFill>
            <a:schemeClr val="tx1"/>
          </a:solidFill>
          <a:latin typeface="+mn-lt"/>
          <a:ea typeface="+mn-ea"/>
          <a:cs typeface="+mn-cs"/>
        </a:defRPr>
      </a:lvl8pPr>
      <a:lvl9pPr marL="3088766" algn="l" defTabSz="772191" rtl="0" eaLnBrk="1" latinLnBrk="0" hangingPunct="1">
        <a:defRPr sz="15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7886" y="684274"/>
            <a:ext cx="8880753" cy="24842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07886" y="3421356"/>
            <a:ext cx="8880753" cy="81547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07886" y="11912274"/>
            <a:ext cx="2316718" cy="684271"/>
          </a:xfrm>
          <a:prstGeom prst="rect">
            <a:avLst/>
          </a:prstGeom>
        </p:spPr>
        <p:txBody>
          <a:bodyPr vert="horz" lIns="91440" tIns="45720" rIns="91440" bIns="45720" rtlCol="0" anchor="ctr"/>
          <a:lstStyle>
            <a:lvl1pPr algn="l">
              <a:defRPr sz="1351">
                <a:solidFill>
                  <a:schemeClr val="tx1">
                    <a:tint val="82000"/>
                  </a:schemeClr>
                </a:solidFill>
              </a:defRPr>
            </a:lvl1pPr>
          </a:lstStyle>
          <a:p>
            <a:fld id="{534C9E4F-D65E-439F-8507-6C1C9935E94F}" type="datetimeFigureOut">
              <a:rPr lang="en-GB" smtClean="0"/>
              <a:t>09/04/2026</a:t>
            </a:fld>
            <a:endParaRPr lang="en-GB"/>
          </a:p>
        </p:txBody>
      </p:sp>
      <p:sp>
        <p:nvSpPr>
          <p:cNvPr id="5" name="Footer Placeholder 4"/>
          <p:cNvSpPr>
            <a:spLocks noGrp="1"/>
          </p:cNvSpPr>
          <p:nvPr>
            <p:ph type="ftr" sz="quarter" idx="3"/>
          </p:nvPr>
        </p:nvSpPr>
        <p:spPr>
          <a:xfrm>
            <a:off x="3410724" y="11912274"/>
            <a:ext cx="3475077" cy="684271"/>
          </a:xfrm>
          <a:prstGeom prst="rect">
            <a:avLst/>
          </a:prstGeom>
        </p:spPr>
        <p:txBody>
          <a:bodyPr vert="horz" lIns="91440" tIns="45720" rIns="91440" bIns="45720" rtlCol="0" anchor="ctr"/>
          <a:lstStyle>
            <a:lvl1pPr algn="ctr">
              <a:defRPr sz="1351">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7271921" y="11912274"/>
            <a:ext cx="2316718" cy="684271"/>
          </a:xfrm>
          <a:prstGeom prst="rect">
            <a:avLst/>
          </a:prstGeom>
        </p:spPr>
        <p:txBody>
          <a:bodyPr vert="horz" lIns="91440" tIns="45720" rIns="91440" bIns="45720" rtlCol="0" anchor="ctr"/>
          <a:lstStyle>
            <a:lvl1pPr algn="r">
              <a:defRPr sz="1351">
                <a:solidFill>
                  <a:schemeClr val="tx1">
                    <a:tint val="82000"/>
                  </a:schemeClr>
                </a:solidFill>
              </a:defRPr>
            </a:lvl1pPr>
          </a:lstStyle>
          <a:p>
            <a:fld id="{0870C843-FE65-4710-8ED8-FD8C2BA6CD34}" type="slidenum">
              <a:rPr lang="en-GB" smtClean="0"/>
              <a:t>‹#›</a:t>
            </a:fld>
            <a:endParaRPr lang="en-GB"/>
          </a:p>
        </p:txBody>
      </p:sp>
    </p:spTree>
    <p:extLst>
      <p:ext uri="{BB962C8B-B14F-4D97-AF65-F5344CB8AC3E}">
        <p14:creationId xmlns:p14="http://schemas.microsoft.com/office/powerpoint/2010/main" val="42791911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029614" rtl="0" eaLnBrk="1" latinLnBrk="0" hangingPunct="1">
        <a:lnSpc>
          <a:spcPct val="90000"/>
        </a:lnSpc>
        <a:spcBef>
          <a:spcPct val="0"/>
        </a:spcBef>
        <a:buNone/>
        <a:defRPr sz="4954" kern="1200">
          <a:solidFill>
            <a:schemeClr val="tx1"/>
          </a:solidFill>
          <a:latin typeface="+mj-lt"/>
          <a:ea typeface="+mj-ea"/>
          <a:cs typeface="+mj-cs"/>
        </a:defRPr>
      </a:lvl1pPr>
    </p:titleStyle>
    <p:bodyStyle>
      <a:lvl1pPr marL="257404" indent="-257404" algn="l" defTabSz="1029614" rtl="0" eaLnBrk="1" latinLnBrk="0" hangingPunct="1">
        <a:lnSpc>
          <a:spcPct val="90000"/>
        </a:lnSpc>
        <a:spcBef>
          <a:spcPts val="1126"/>
        </a:spcBef>
        <a:buFont typeface="Arial" panose="020B0604020202020204" pitchFamily="34" charset="0"/>
        <a:buChar char="•"/>
        <a:defRPr sz="3153" kern="1200">
          <a:solidFill>
            <a:schemeClr val="tx1"/>
          </a:solidFill>
          <a:latin typeface="+mn-lt"/>
          <a:ea typeface="+mn-ea"/>
          <a:cs typeface="+mn-cs"/>
        </a:defRPr>
      </a:lvl1pPr>
      <a:lvl2pPr marL="772211" indent="-257404" algn="l" defTabSz="1029614" rtl="0" eaLnBrk="1" latinLnBrk="0" hangingPunct="1">
        <a:lnSpc>
          <a:spcPct val="90000"/>
        </a:lnSpc>
        <a:spcBef>
          <a:spcPts val="563"/>
        </a:spcBef>
        <a:buFont typeface="Arial" panose="020B0604020202020204" pitchFamily="34" charset="0"/>
        <a:buChar char="•"/>
        <a:defRPr sz="2702" kern="1200">
          <a:solidFill>
            <a:schemeClr val="tx1"/>
          </a:solidFill>
          <a:latin typeface="+mn-lt"/>
          <a:ea typeface="+mn-ea"/>
          <a:cs typeface="+mn-cs"/>
        </a:defRPr>
      </a:lvl2pPr>
      <a:lvl3pPr marL="1287018" indent="-257404" algn="l" defTabSz="1029614" rtl="0" eaLnBrk="1" latinLnBrk="0" hangingPunct="1">
        <a:lnSpc>
          <a:spcPct val="90000"/>
        </a:lnSpc>
        <a:spcBef>
          <a:spcPts val="563"/>
        </a:spcBef>
        <a:buFont typeface="Arial" panose="020B0604020202020204" pitchFamily="34" charset="0"/>
        <a:buChar char="•"/>
        <a:defRPr sz="2252" kern="1200">
          <a:solidFill>
            <a:schemeClr val="tx1"/>
          </a:solidFill>
          <a:latin typeface="+mn-lt"/>
          <a:ea typeface="+mn-ea"/>
          <a:cs typeface="+mn-cs"/>
        </a:defRPr>
      </a:lvl3pPr>
      <a:lvl4pPr marL="1801825"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4pPr>
      <a:lvl5pPr marL="2316632"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5pPr>
      <a:lvl6pPr marL="2831440"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6pPr>
      <a:lvl7pPr marL="3346247"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7pPr>
      <a:lvl8pPr marL="3861054"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8pPr>
      <a:lvl9pPr marL="4375861"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9pPr>
    </p:bodyStyle>
    <p:otherStyle>
      <a:defPPr>
        <a:defRPr lang="en-US"/>
      </a:defPPr>
      <a:lvl1pPr marL="0" algn="l" defTabSz="1029614" rtl="0" eaLnBrk="1" latinLnBrk="0" hangingPunct="1">
        <a:defRPr sz="2027" kern="1200">
          <a:solidFill>
            <a:schemeClr val="tx1"/>
          </a:solidFill>
          <a:latin typeface="+mn-lt"/>
          <a:ea typeface="+mn-ea"/>
          <a:cs typeface="+mn-cs"/>
        </a:defRPr>
      </a:lvl1pPr>
      <a:lvl2pPr marL="514807" algn="l" defTabSz="1029614" rtl="0" eaLnBrk="1" latinLnBrk="0" hangingPunct="1">
        <a:defRPr sz="2027" kern="1200">
          <a:solidFill>
            <a:schemeClr val="tx1"/>
          </a:solidFill>
          <a:latin typeface="+mn-lt"/>
          <a:ea typeface="+mn-ea"/>
          <a:cs typeface="+mn-cs"/>
        </a:defRPr>
      </a:lvl2pPr>
      <a:lvl3pPr marL="1029614" algn="l" defTabSz="1029614" rtl="0" eaLnBrk="1" latinLnBrk="0" hangingPunct="1">
        <a:defRPr sz="2027" kern="1200">
          <a:solidFill>
            <a:schemeClr val="tx1"/>
          </a:solidFill>
          <a:latin typeface="+mn-lt"/>
          <a:ea typeface="+mn-ea"/>
          <a:cs typeface="+mn-cs"/>
        </a:defRPr>
      </a:lvl3pPr>
      <a:lvl4pPr marL="1544422" algn="l" defTabSz="1029614" rtl="0" eaLnBrk="1" latinLnBrk="0" hangingPunct="1">
        <a:defRPr sz="2027" kern="1200">
          <a:solidFill>
            <a:schemeClr val="tx1"/>
          </a:solidFill>
          <a:latin typeface="+mn-lt"/>
          <a:ea typeface="+mn-ea"/>
          <a:cs typeface="+mn-cs"/>
        </a:defRPr>
      </a:lvl4pPr>
      <a:lvl5pPr marL="2059229" algn="l" defTabSz="1029614" rtl="0" eaLnBrk="1" latinLnBrk="0" hangingPunct="1">
        <a:defRPr sz="2027" kern="1200">
          <a:solidFill>
            <a:schemeClr val="tx1"/>
          </a:solidFill>
          <a:latin typeface="+mn-lt"/>
          <a:ea typeface="+mn-ea"/>
          <a:cs typeface="+mn-cs"/>
        </a:defRPr>
      </a:lvl5pPr>
      <a:lvl6pPr marL="2574036" algn="l" defTabSz="1029614" rtl="0" eaLnBrk="1" latinLnBrk="0" hangingPunct="1">
        <a:defRPr sz="2027" kern="1200">
          <a:solidFill>
            <a:schemeClr val="tx1"/>
          </a:solidFill>
          <a:latin typeface="+mn-lt"/>
          <a:ea typeface="+mn-ea"/>
          <a:cs typeface="+mn-cs"/>
        </a:defRPr>
      </a:lvl6pPr>
      <a:lvl7pPr marL="3088843" algn="l" defTabSz="1029614" rtl="0" eaLnBrk="1" latinLnBrk="0" hangingPunct="1">
        <a:defRPr sz="2027" kern="1200">
          <a:solidFill>
            <a:schemeClr val="tx1"/>
          </a:solidFill>
          <a:latin typeface="+mn-lt"/>
          <a:ea typeface="+mn-ea"/>
          <a:cs typeface="+mn-cs"/>
        </a:defRPr>
      </a:lvl7pPr>
      <a:lvl8pPr marL="3603650" algn="l" defTabSz="1029614" rtl="0" eaLnBrk="1" latinLnBrk="0" hangingPunct="1">
        <a:defRPr sz="2027" kern="1200">
          <a:solidFill>
            <a:schemeClr val="tx1"/>
          </a:solidFill>
          <a:latin typeface="+mn-lt"/>
          <a:ea typeface="+mn-ea"/>
          <a:cs typeface="+mn-cs"/>
        </a:defRPr>
      </a:lvl8pPr>
      <a:lvl9pPr marL="4118458" algn="l" defTabSz="1029614" rtl="0" eaLnBrk="1" latinLnBrk="0" hangingPunct="1">
        <a:defRPr sz="202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7886" y="684274"/>
            <a:ext cx="8880753" cy="24842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07886" y="3421356"/>
            <a:ext cx="8880753" cy="81547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07886" y="11912274"/>
            <a:ext cx="2316718" cy="684271"/>
          </a:xfrm>
          <a:prstGeom prst="rect">
            <a:avLst/>
          </a:prstGeom>
        </p:spPr>
        <p:txBody>
          <a:bodyPr vert="horz" lIns="91440" tIns="45720" rIns="91440" bIns="45720" rtlCol="0" anchor="ctr"/>
          <a:lstStyle>
            <a:lvl1pPr algn="l">
              <a:defRPr sz="1351">
                <a:solidFill>
                  <a:schemeClr val="tx1">
                    <a:tint val="82000"/>
                  </a:schemeClr>
                </a:solidFill>
              </a:defRPr>
            </a:lvl1pPr>
          </a:lstStyle>
          <a:p>
            <a:fld id="{534C9E4F-D65E-439F-8507-6C1C9935E94F}" type="datetimeFigureOut">
              <a:rPr lang="en-GB" smtClean="0"/>
              <a:t>09/04/2026</a:t>
            </a:fld>
            <a:endParaRPr lang="en-GB"/>
          </a:p>
        </p:txBody>
      </p:sp>
      <p:sp>
        <p:nvSpPr>
          <p:cNvPr id="5" name="Footer Placeholder 4"/>
          <p:cNvSpPr>
            <a:spLocks noGrp="1"/>
          </p:cNvSpPr>
          <p:nvPr>
            <p:ph type="ftr" sz="quarter" idx="3"/>
          </p:nvPr>
        </p:nvSpPr>
        <p:spPr>
          <a:xfrm>
            <a:off x="3410724" y="11912274"/>
            <a:ext cx="3475077" cy="684271"/>
          </a:xfrm>
          <a:prstGeom prst="rect">
            <a:avLst/>
          </a:prstGeom>
        </p:spPr>
        <p:txBody>
          <a:bodyPr vert="horz" lIns="91440" tIns="45720" rIns="91440" bIns="45720" rtlCol="0" anchor="ctr"/>
          <a:lstStyle>
            <a:lvl1pPr algn="ctr">
              <a:defRPr sz="1351">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7271921" y="11912274"/>
            <a:ext cx="2316718" cy="684271"/>
          </a:xfrm>
          <a:prstGeom prst="rect">
            <a:avLst/>
          </a:prstGeom>
        </p:spPr>
        <p:txBody>
          <a:bodyPr vert="horz" lIns="91440" tIns="45720" rIns="91440" bIns="45720" rtlCol="0" anchor="ctr"/>
          <a:lstStyle>
            <a:lvl1pPr algn="r">
              <a:defRPr sz="1351">
                <a:solidFill>
                  <a:schemeClr val="tx1">
                    <a:tint val="82000"/>
                  </a:schemeClr>
                </a:solidFill>
              </a:defRPr>
            </a:lvl1pPr>
          </a:lstStyle>
          <a:p>
            <a:fld id="{0870C843-FE65-4710-8ED8-FD8C2BA6CD34}" type="slidenum">
              <a:rPr lang="en-GB" smtClean="0"/>
              <a:t>‹#›</a:t>
            </a:fld>
            <a:endParaRPr lang="en-GB"/>
          </a:p>
        </p:txBody>
      </p:sp>
    </p:spTree>
    <p:extLst>
      <p:ext uri="{BB962C8B-B14F-4D97-AF65-F5344CB8AC3E}">
        <p14:creationId xmlns:p14="http://schemas.microsoft.com/office/powerpoint/2010/main" val="181033407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1029614" rtl="0" eaLnBrk="1" latinLnBrk="0" hangingPunct="1">
        <a:lnSpc>
          <a:spcPct val="90000"/>
        </a:lnSpc>
        <a:spcBef>
          <a:spcPct val="0"/>
        </a:spcBef>
        <a:buNone/>
        <a:defRPr sz="4954" kern="1200">
          <a:solidFill>
            <a:schemeClr val="tx1"/>
          </a:solidFill>
          <a:latin typeface="+mj-lt"/>
          <a:ea typeface="+mj-ea"/>
          <a:cs typeface="+mj-cs"/>
        </a:defRPr>
      </a:lvl1pPr>
    </p:titleStyle>
    <p:bodyStyle>
      <a:lvl1pPr marL="257404" indent="-257404" algn="l" defTabSz="1029614" rtl="0" eaLnBrk="1" latinLnBrk="0" hangingPunct="1">
        <a:lnSpc>
          <a:spcPct val="90000"/>
        </a:lnSpc>
        <a:spcBef>
          <a:spcPts val="1126"/>
        </a:spcBef>
        <a:buFont typeface="Arial" panose="020B0604020202020204" pitchFamily="34" charset="0"/>
        <a:buChar char="•"/>
        <a:defRPr sz="3153" kern="1200">
          <a:solidFill>
            <a:schemeClr val="tx1"/>
          </a:solidFill>
          <a:latin typeface="+mn-lt"/>
          <a:ea typeface="+mn-ea"/>
          <a:cs typeface="+mn-cs"/>
        </a:defRPr>
      </a:lvl1pPr>
      <a:lvl2pPr marL="772211" indent="-257404" algn="l" defTabSz="1029614" rtl="0" eaLnBrk="1" latinLnBrk="0" hangingPunct="1">
        <a:lnSpc>
          <a:spcPct val="90000"/>
        </a:lnSpc>
        <a:spcBef>
          <a:spcPts val="563"/>
        </a:spcBef>
        <a:buFont typeface="Arial" panose="020B0604020202020204" pitchFamily="34" charset="0"/>
        <a:buChar char="•"/>
        <a:defRPr sz="2702" kern="1200">
          <a:solidFill>
            <a:schemeClr val="tx1"/>
          </a:solidFill>
          <a:latin typeface="+mn-lt"/>
          <a:ea typeface="+mn-ea"/>
          <a:cs typeface="+mn-cs"/>
        </a:defRPr>
      </a:lvl2pPr>
      <a:lvl3pPr marL="1287018" indent="-257404" algn="l" defTabSz="1029614" rtl="0" eaLnBrk="1" latinLnBrk="0" hangingPunct="1">
        <a:lnSpc>
          <a:spcPct val="90000"/>
        </a:lnSpc>
        <a:spcBef>
          <a:spcPts val="563"/>
        </a:spcBef>
        <a:buFont typeface="Arial" panose="020B0604020202020204" pitchFamily="34" charset="0"/>
        <a:buChar char="•"/>
        <a:defRPr sz="2252" kern="1200">
          <a:solidFill>
            <a:schemeClr val="tx1"/>
          </a:solidFill>
          <a:latin typeface="+mn-lt"/>
          <a:ea typeface="+mn-ea"/>
          <a:cs typeface="+mn-cs"/>
        </a:defRPr>
      </a:lvl3pPr>
      <a:lvl4pPr marL="1801825"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4pPr>
      <a:lvl5pPr marL="2316632"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5pPr>
      <a:lvl6pPr marL="2831440"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6pPr>
      <a:lvl7pPr marL="3346247"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7pPr>
      <a:lvl8pPr marL="3861054"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8pPr>
      <a:lvl9pPr marL="4375861" indent="-257404" algn="l" defTabSz="1029614" rtl="0" eaLnBrk="1" latinLnBrk="0" hangingPunct="1">
        <a:lnSpc>
          <a:spcPct val="90000"/>
        </a:lnSpc>
        <a:spcBef>
          <a:spcPts val="563"/>
        </a:spcBef>
        <a:buFont typeface="Arial" panose="020B0604020202020204" pitchFamily="34" charset="0"/>
        <a:buChar char="•"/>
        <a:defRPr sz="2027" kern="1200">
          <a:solidFill>
            <a:schemeClr val="tx1"/>
          </a:solidFill>
          <a:latin typeface="+mn-lt"/>
          <a:ea typeface="+mn-ea"/>
          <a:cs typeface="+mn-cs"/>
        </a:defRPr>
      </a:lvl9pPr>
    </p:bodyStyle>
    <p:otherStyle>
      <a:defPPr>
        <a:defRPr lang="en-US"/>
      </a:defPPr>
      <a:lvl1pPr marL="0" algn="l" defTabSz="1029614" rtl="0" eaLnBrk="1" latinLnBrk="0" hangingPunct="1">
        <a:defRPr sz="2027" kern="1200">
          <a:solidFill>
            <a:schemeClr val="tx1"/>
          </a:solidFill>
          <a:latin typeface="+mn-lt"/>
          <a:ea typeface="+mn-ea"/>
          <a:cs typeface="+mn-cs"/>
        </a:defRPr>
      </a:lvl1pPr>
      <a:lvl2pPr marL="514807" algn="l" defTabSz="1029614" rtl="0" eaLnBrk="1" latinLnBrk="0" hangingPunct="1">
        <a:defRPr sz="2027" kern="1200">
          <a:solidFill>
            <a:schemeClr val="tx1"/>
          </a:solidFill>
          <a:latin typeface="+mn-lt"/>
          <a:ea typeface="+mn-ea"/>
          <a:cs typeface="+mn-cs"/>
        </a:defRPr>
      </a:lvl2pPr>
      <a:lvl3pPr marL="1029614" algn="l" defTabSz="1029614" rtl="0" eaLnBrk="1" latinLnBrk="0" hangingPunct="1">
        <a:defRPr sz="2027" kern="1200">
          <a:solidFill>
            <a:schemeClr val="tx1"/>
          </a:solidFill>
          <a:latin typeface="+mn-lt"/>
          <a:ea typeface="+mn-ea"/>
          <a:cs typeface="+mn-cs"/>
        </a:defRPr>
      </a:lvl3pPr>
      <a:lvl4pPr marL="1544422" algn="l" defTabSz="1029614" rtl="0" eaLnBrk="1" latinLnBrk="0" hangingPunct="1">
        <a:defRPr sz="2027" kern="1200">
          <a:solidFill>
            <a:schemeClr val="tx1"/>
          </a:solidFill>
          <a:latin typeface="+mn-lt"/>
          <a:ea typeface="+mn-ea"/>
          <a:cs typeface="+mn-cs"/>
        </a:defRPr>
      </a:lvl4pPr>
      <a:lvl5pPr marL="2059229" algn="l" defTabSz="1029614" rtl="0" eaLnBrk="1" latinLnBrk="0" hangingPunct="1">
        <a:defRPr sz="2027" kern="1200">
          <a:solidFill>
            <a:schemeClr val="tx1"/>
          </a:solidFill>
          <a:latin typeface="+mn-lt"/>
          <a:ea typeface="+mn-ea"/>
          <a:cs typeface="+mn-cs"/>
        </a:defRPr>
      </a:lvl5pPr>
      <a:lvl6pPr marL="2574036" algn="l" defTabSz="1029614" rtl="0" eaLnBrk="1" latinLnBrk="0" hangingPunct="1">
        <a:defRPr sz="2027" kern="1200">
          <a:solidFill>
            <a:schemeClr val="tx1"/>
          </a:solidFill>
          <a:latin typeface="+mn-lt"/>
          <a:ea typeface="+mn-ea"/>
          <a:cs typeface="+mn-cs"/>
        </a:defRPr>
      </a:lvl6pPr>
      <a:lvl7pPr marL="3088843" algn="l" defTabSz="1029614" rtl="0" eaLnBrk="1" latinLnBrk="0" hangingPunct="1">
        <a:defRPr sz="2027" kern="1200">
          <a:solidFill>
            <a:schemeClr val="tx1"/>
          </a:solidFill>
          <a:latin typeface="+mn-lt"/>
          <a:ea typeface="+mn-ea"/>
          <a:cs typeface="+mn-cs"/>
        </a:defRPr>
      </a:lvl7pPr>
      <a:lvl8pPr marL="3603650" algn="l" defTabSz="1029614" rtl="0" eaLnBrk="1" latinLnBrk="0" hangingPunct="1">
        <a:defRPr sz="2027" kern="1200">
          <a:solidFill>
            <a:schemeClr val="tx1"/>
          </a:solidFill>
          <a:latin typeface="+mn-lt"/>
          <a:ea typeface="+mn-ea"/>
          <a:cs typeface="+mn-cs"/>
        </a:defRPr>
      </a:lvl8pPr>
      <a:lvl9pPr marL="4118458" algn="l" defTabSz="1029614" rtl="0" eaLnBrk="1" latinLnBrk="0" hangingPunct="1">
        <a:defRPr sz="202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5FF613-6683-44EA-AE5F-50AB8AF0928F}"/>
              </a:ext>
            </a:extLst>
          </p:cNvPr>
          <p:cNvSpPr/>
          <p:nvPr/>
        </p:nvSpPr>
        <p:spPr>
          <a:xfrm>
            <a:off x="0" y="0"/>
            <a:ext cx="10296525" cy="128524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GB" sz="1520" dirty="0"/>
          </a:p>
        </p:txBody>
      </p:sp>
      <p:sp>
        <p:nvSpPr>
          <p:cNvPr id="3" name="TextBox 2">
            <a:extLst>
              <a:ext uri="{FF2B5EF4-FFF2-40B4-BE49-F238E27FC236}">
                <a16:creationId xmlns:a16="http://schemas.microsoft.com/office/drawing/2014/main" id="{5B0A3539-47A3-4CC9-9564-A82F85F3BC78}"/>
              </a:ext>
            </a:extLst>
          </p:cNvPr>
          <p:cNvSpPr txBox="1"/>
          <p:nvPr/>
        </p:nvSpPr>
        <p:spPr>
          <a:xfrm>
            <a:off x="635000" y="1270000"/>
            <a:ext cx="9017000" cy="2540000"/>
          </a:xfrm>
          <a:prstGeom prst="rect">
            <a:avLst/>
          </a:prstGeom>
          <a:noFill/>
        </p:spPr>
        <p:txBody>
          <a:bodyPr vertOverflow="overflow" vert="horz" wrap="square" rtlCol="0" anchor="t">
            <a:noAutofit/>
          </a:bodyPr>
          <a:lstStyle/>
          <a:p>
            <a:pPr algn="l"/>
            <a:r>
              <a:rPr lang="en-GB" sz="6000" b="1" spc="100" dirty="0">
                <a:solidFill>
                  <a:srgbClr val="FFFFFF"/>
                </a:solidFill>
                <a:latin typeface="Martel Heavy" panose="00000A00000000000000" pitchFamily="2" charset="0"/>
                <a:cs typeface="Martel Heavy" panose="00000A00000000000000" pitchFamily="2" charset="0"/>
              </a:rPr>
              <a:t>The Legal &amp;
Compliance Data
Maturity Scale</a:t>
            </a:r>
          </a:p>
        </p:txBody>
      </p:sp>
      <p:sp>
        <p:nvSpPr>
          <p:cNvPr id="4" name="Rectangle 3">
            <a:extLst>
              <a:ext uri="{FF2B5EF4-FFF2-40B4-BE49-F238E27FC236}">
                <a16:creationId xmlns:a16="http://schemas.microsoft.com/office/drawing/2014/main" id="{9D33E356-97AC-4B55-892D-991FAA8174C1}"/>
              </a:ext>
            </a:extLst>
          </p:cNvPr>
          <p:cNvSpPr/>
          <p:nvPr/>
        </p:nvSpPr>
        <p:spPr>
          <a:xfrm>
            <a:off x="635000" y="4186830"/>
            <a:ext cx="1524000" cy="63500"/>
          </a:xfrm>
          <a:prstGeom prst="rect">
            <a:avLst/>
          </a:prstGeom>
          <a:solidFill>
            <a:srgbClr val="FFF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GB" sz="1520"/>
          </a:p>
        </p:txBody>
      </p:sp>
      <p:sp>
        <p:nvSpPr>
          <p:cNvPr id="5" name="TextBox 4">
            <a:extLst>
              <a:ext uri="{FF2B5EF4-FFF2-40B4-BE49-F238E27FC236}">
                <a16:creationId xmlns:a16="http://schemas.microsoft.com/office/drawing/2014/main" id="{3AD7F2D0-8599-479F-8CC8-A3ADEF551436}"/>
              </a:ext>
            </a:extLst>
          </p:cNvPr>
          <p:cNvSpPr txBox="1"/>
          <p:nvPr/>
        </p:nvSpPr>
        <p:spPr>
          <a:xfrm>
            <a:off x="635000" y="4937744"/>
            <a:ext cx="9017000" cy="762000"/>
          </a:xfrm>
          <a:prstGeom prst="rect">
            <a:avLst/>
          </a:prstGeom>
          <a:noFill/>
        </p:spPr>
        <p:txBody>
          <a:bodyPr vertOverflow="overflow" vert="horz" wrap="square" rtlCol="0" anchor="t">
            <a:noAutofit/>
          </a:bodyPr>
          <a:lstStyle/>
          <a:p>
            <a:pPr algn="l"/>
            <a:r>
              <a:rPr lang="en-GB" sz="4000" dirty="0">
                <a:solidFill>
                  <a:srgbClr val="FFFFFF"/>
                </a:solidFill>
                <a:latin typeface="Arial"/>
                <a:ea typeface="Open Sans"/>
                <a:cs typeface="Arial"/>
              </a:rPr>
              <a:t>A Kardashev-Inspired Framework</a:t>
            </a:r>
          </a:p>
        </p:txBody>
      </p:sp>
      <p:sp>
        <p:nvSpPr>
          <p:cNvPr id="12" name="TextBox 11">
            <a:extLst>
              <a:ext uri="{FF2B5EF4-FFF2-40B4-BE49-F238E27FC236}">
                <a16:creationId xmlns:a16="http://schemas.microsoft.com/office/drawing/2014/main" id="{39C2CBAA-B5D8-712B-AD4A-D16CD62306E3}"/>
              </a:ext>
            </a:extLst>
          </p:cNvPr>
          <p:cNvSpPr txBox="1"/>
          <p:nvPr/>
        </p:nvSpPr>
        <p:spPr>
          <a:xfrm>
            <a:off x="635000" y="12030245"/>
            <a:ext cx="9017000" cy="635000"/>
          </a:xfrm>
          <a:prstGeom prst="rect">
            <a:avLst/>
          </a:prstGeom>
          <a:noFill/>
        </p:spPr>
        <p:txBody>
          <a:bodyPr vertOverflow="overflow" vert="horz" wrap="square" rtlCol="0" anchor="t">
            <a:noAutofit/>
          </a:bodyPr>
          <a:lstStyle/>
          <a:p>
            <a:pPr algn="r"/>
            <a:r>
              <a:rPr lang="en-GB" sz="2400" dirty="0">
                <a:solidFill>
                  <a:srgbClr val="FFFFFF"/>
                </a:solidFill>
                <a:latin typeface="Arial"/>
                <a:ea typeface="Open Sans"/>
                <a:cs typeface="Arial"/>
              </a:rPr>
              <a:t>By Loïc RIBET</a:t>
            </a:r>
          </a:p>
        </p:txBody>
      </p:sp>
      <p:sp>
        <p:nvSpPr>
          <p:cNvPr id="20" name="TextBox Audience"/>
          <p:cNvSpPr txBox="1"/>
          <p:nvPr/>
        </p:nvSpPr>
        <p:spPr>
          <a:xfrm>
            <a:off x="620295" y="7152657"/>
            <a:ext cx="9017000" cy="660000"/>
          </a:xfrm>
          <a:prstGeom prst="rect">
            <a:avLst/>
          </a:prstGeom>
          <a:noFill/>
        </p:spPr>
        <p:txBody>
          <a:bodyPr wrap="square" rtlCol="0" anchor="t"/>
          <a:lstStyle/>
          <a:p>
            <a:pPr algn="l"/>
            <a:r>
              <a:rPr lang="en-GB" sz="3200" dirty="0">
                <a:solidFill>
                  <a:schemeClr val="bg1"/>
                </a:solidFill>
                <a:latin typeface="Arial"/>
                <a:cs typeface="Arial"/>
              </a:rPr>
              <a:t>Designed for General Counsel, Chief Compliance Officers, and senior leaders accountable for data strategy &amp; governance</a:t>
            </a:r>
          </a:p>
        </p:txBody>
      </p:sp>
    </p:spTree>
    <p:extLst>
      <p:ext uri="{BB962C8B-B14F-4D97-AF65-F5344CB8AC3E}">
        <p14:creationId xmlns:p14="http://schemas.microsoft.com/office/powerpoint/2010/main" val="387117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BC2E0A-C3B4-F7CD-B344-6BB65D554CCB}"/>
              </a:ext>
            </a:extLst>
          </p:cNvPr>
          <p:cNvSpPr/>
          <p:nvPr/>
        </p:nvSpPr>
        <p:spPr>
          <a:xfrm>
            <a:off x="0" y="0"/>
            <a:ext cx="10296525" cy="64260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GB" sz="1520" dirty="0"/>
          </a:p>
        </p:txBody>
      </p:sp>
      <p:sp>
        <p:nvSpPr>
          <p:cNvPr id="3" name="TextBox 2">
            <a:extLst>
              <a:ext uri="{FF2B5EF4-FFF2-40B4-BE49-F238E27FC236}">
                <a16:creationId xmlns:a16="http://schemas.microsoft.com/office/drawing/2014/main" id="{E2F1C2F7-3B5B-4E43-899F-01149F8CC861}"/>
              </a:ext>
            </a:extLst>
          </p:cNvPr>
          <p:cNvSpPr txBox="1"/>
          <p:nvPr/>
        </p:nvSpPr>
        <p:spPr>
          <a:xfrm>
            <a:off x="889000" y="1370637"/>
            <a:ext cx="8509000" cy="707886"/>
          </a:xfrm>
          <a:prstGeom prst="rect">
            <a:avLst/>
          </a:prstGeom>
          <a:noFill/>
        </p:spPr>
        <p:txBody>
          <a:bodyPr vertOverflow="overflow" vert="horz" wrap="square" rtlCol="0" anchor="t">
            <a:spAutoFit/>
          </a:bodyPr>
          <a:lstStyle/>
          <a:p>
            <a:pPr algn="ctr"/>
            <a:r>
              <a:rPr lang="en-GB" sz="4000" b="1" dirty="0">
                <a:solidFill>
                  <a:schemeClr val="bg1"/>
                </a:solidFill>
                <a:latin typeface="Arial"/>
                <a:cs typeface="Arial"/>
              </a:rPr>
              <a:t>Imagine I asked you:</a:t>
            </a:r>
          </a:p>
        </p:txBody>
      </p:sp>
      <p:sp>
        <p:nvSpPr>
          <p:cNvPr id="4" name="TextBox 3">
            <a:extLst>
              <a:ext uri="{FF2B5EF4-FFF2-40B4-BE49-F238E27FC236}">
                <a16:creationId xmlns:a16="http://schemas.microsoft.com/office/drawing/2014/main" id="{95A05553-B0A2-440E-8F80-B5074E758375}"/>
              </a:ext>
            </a:extLst>
          </p:cNvPr>
          <p:cNvSpPr txBox="1"/>
          <p:nvPr/>
        </p:nvSpPr>
        <p:spPr>
          <a:xfrm>
            <a:off x="889000" y="3320523"/>
            <a:ext cx="8509000" cy="1323439"/>
          </a:xfrm>
          <a:prstGeom prst="rect">
            <a:avLst/>
          </a:prstGeom>
          <a:noFill/>
        </p:spPr>
        <p:txBody>
          <a:bodyPr vertOverflow="overflow" vert="horz" wrap="square" rtlCol="0" anchor="t">
            <a:spAutoFit/>
          </a:bodyPr>
          <a:lstStyle/>
          <a:p>
            <a:pPr algn="ctr"/>
            <a:r>
              <a:rPr lang="en-GB" sz="4000" i="1" spc="50" dirty="0">
                <a:solidFill>
                  <a:schemeClr val="bg1"/>
                </a:solidFill>
                <a:latin typeface="Arial" panose="020B0604020202020204" pitchFamily="34" charset="0"/>
                <a:cs typeface="Arial" panose="020B0604020202020204" pitchFamily="34" charset="0"/>
              </a:rPr>
              <a:t>“What is your team’s data strategy for the next 12 months?”</a:t>
            </a:r>
          </a:p>
        </p:txBody>
      </p:sp>
      <p:sp>
        <p:nvSpPr>
          <p:cNvPr id="5" name="Rectangle 4">
            <a:extLst>
              <a:ext uri="{FF2B5EF4-FFF2-40B4-BE49-F238E27FC236}">
                <a16:creationId xmlns:a16="http://schemas.microsoft.com/office/drawing/2014/main" id="{5255A36A-DE3F-49AE-83C8-7327F835FA7D}"/>
              </a:ext>
            </a:extLst>
          </p:cNvPr>
          <p:cNvSpPr/>
          <p:nvPr/>
        </p:nvSpPr>
        <p:spPr>
          <a:xfrm>
            <a:off x="4254500" y="8779515"/>
            <a:ext cx="1778000" cy="635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GB"/>
          </a:p>
        </p:txBody>
      </p:sp>
      <p:sp>
        <p:nvSpPr>
          <p:cNvPr id="6" name="TextBox 5">
            <a:extLst>
              <a:ext uri="{FF2B5EF4-FFF2-40B4-BE49-F238E27FC236}">
                <a16:creationId xmlns:a16="http://schemas.microsoft.com/office/drawing/2014/main" id="{662CDED0-CC43-41A1-9F7C-321F33EF09FC}"/>
              </a:ext>
            </a:extLst>
          </p:cNvPr>
          <p:cNvSpPr txBox="1"/>
          <p:nvPr/>
        </p:nvSpPr>
        <p:spPr>
          <a:xfrm>
            <a:off x="889000" y="7297058"/>
            <a:ext cx="8509000" cy="2964914"/>
          </a:xfrm>
          <a:prstGeom prst="rect">
            <a:avLst/>
          </a:prstGeom>
          <a:noFill/>
        </p:spPr>
        <p:txBody>
          <a:bodyPr vertOverflow="overflow" vert="horz" wrap="square" rtlCol="0" anchor="t">
            <a:spAutoFit/>
          </a:bodyPr>
          <a:lstStyle/>
          <a:p>
            <a:pPr algn="ctr"/>
            <a:r>
              <a:rPr lang="en-GB" sz="3600" dirty="0">
                <a:solidFill>
                  <a:srgbClr val="18181B"/>
                </a:solidFill>
                <a:latin typeface="Arial"/>
                <a:cs typeface="Arial"/>
              </a:rPr>
              <a:t>Your answer reveals exactly where you sit on the maturity scale.</a:t>
            </a:r>
          </a:p>
          <a:p>
            <a:pPr algn="ctr"/>
            <a:endParaRPr lang="en-GB" sz="3600" dirty="0">
              <a:solidFill>
                <a:srgbClr val="18181B"/>
              </a:solidFill>
              <a:latin typeface="Arial"/>
              <a:cs typeface="Arial"/>
            </a:endParaRPr>
          </a:p>
          <a:p>
            <a:pPr algn="ctr">
              <a:spcBef>
                <a:spcPts val="800"/>
              </a:spcBef>
            </a:pPr>
            <a:r>
              <a:rPr lang="en-GB" sz="3600" b="1" dirty="0">
                <a:latin typeface="Arial"/>
                <a:cs typeface="Arial"/>
              </a:rPr>
              <a:t>5</a:t>
            </a:r>
            <a:r>
              <a:rPr lang="en-GB" sz="3600" dirty="0">
                <a:latin typeface="Arial"/>
                <a:cs typeface="Arial"/>
              </a:rPr>
              <a:t> types: From data-blind to data-strategic.</a:t>
            </a:r>
          </a:p>
        </p:txBody>
      </p:sp>
      <p:sp>
        <p:nvSpPr>
          <p:cNvPr id="7" name="TextBox 6">
            <a:extLst>
              <a:ext uri="{FF2B5EF4-FFF2-40B4-BE49-F238E27FC236}">
                <a16:creationId xmlns:a16="http://schemas.microsoft.com/office/drawing/2014/main" id="{8D9B0BAA-FCF7-466A-85BC-BCEA98880A22}"/>
              </a:ext>
            </a:extLst>
          </p:cNvPr>
          <p:cNvSpPr txBox="1"/>
          <p:nvPr/>
        </p:nvSpPr>
        <p:spPr>
          <a:xfrm>
            <a:off x="1143740" y="10855238"/>
            <a:ext cx="8509000" cy="707886"/>
          </a:xfrm>
          <a:prstGeom prst="rect">
            <a:avLst/>
          </a:prstGeom>
          <a:noFill/>
        </p:spPr>
        <p:txBody>
          <a:bodyPr vertOverflow="overflow" vert="horz" wrap="square" rtlCol="0" anchor="t">
            <a:spAutoFit/>
          </a:bodyPr>
          <a:lstStyle/>
          <a:p>
            <a:pPr algn="ctr"/>
            <a:r>
              <a:rPr lang="en-GB" sz="4000" b="1" dirty="0">
                <a:solidFill>
                  <a:srgbClr val="10B981"/>
                </a:solidFill>
                <a:latin typeface="Arial Black"/>
                <a:cs typeface="Arial"/>
              </a:rPr>
              <a:t>Swipe to find your type →</a:t>
            </a:r>
          </a:p>
        </p:txBody>
      </p:sp>
    </p:spTree>
    <p:extLst>
      <p:ext uri="{BB962C8B-B14F-4D97-AF65-F5344CB8AC3E}">
        <p14:creationId xmlns:p14="http://schemas.microsoft.com/office/powerpoint/2010/main" val="135949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FC8B58-E6D0-4235-BCFA-EFD785270410}"/>
              </a:ext>
            </a:extLst>
          </p:cNvPr>
          <p:cNvSpPr txBox="1"/>
          <p:nvPr/>
        </p:nvSpPr>
        <p:spPr>
          <a:xfrm>
            <a:off x="3240314" y="571500"/>
            <a:ext cx="6720114" cy="952500"/>
          </a:xfrm>
          <a:prstGeom prst="rect">
            <a:avLst/>
          </a:prstGeom>
          <a:noFill/>
        </p:spPr>
        <p:txBody>
          <a:bodyPr rot="0" spcFirstLastPara="0" vertOverflow="overflow" horzOverflow="overflow" vert="horz" wrap="square" lIns="77224" tIns="38612" rIns="77224" bIns="38612" numCol="1" spcCol="0" rtlCol="0" fromWordArt="0" anchor="ctr" anchorCtr="0" forceAA="0" compatLnSpc="1">
            <a:prstTxWarp prst="textNoShape">
              <a:avLst/>
            </a:prstTxWarp>
            <a:noAutofit/>
          </a:bodyPr>
          <a:lstStyle/>
          <a:p>
            <a:pPr algn="l"/>
            <a:r>
              <a:rPr lang="en-GB" sz="4200" b="1" dirty="0">
                <a:solidFill>
                  <a:srgbClr val="18181B"/>
                </a:solidFill>
                <a:latin typeface="Arial"/>
              </a:rPr>
              <a:t>Data Blind</a:t>
            </a:r>
          </a:p>
        </p:txBody>
      </p:sp>
      <p:sp>
        <p:nvSpPr>
          <p:cNvPr id="4" name="Rectangle 3">
            <a:extLst>
              <a:ext uri="{FF2B5EF4-FFF2-40B4-BE49-F238E27FC236}">
                <a16:creationId xmlns:a16="http://schemas.microsoft.com/office/drawing/2014/main" id="{B6A36F9D-C2A0-474A-AE33-BE0ED7D24577}"/>
              </a:ext>
            </a:extLst>
          </p:cNvPr>
          <p:cNvSpPr/>
          <p:nvPr/>
        </p:nvSpPr>
        <p:spPr>
          <a:xfrm>
            <a:off x="889000" y="1714500"/>
            <a:ext cx="8509000" cy="762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5" name="Rectangle 4">
            <a:extLst>
              <a:ext uri="{FF2B5EF4-FFF2-40B4-BE49-F238E27FC236}">
                <a16:creationId xmlns:a16="http://schemas.microsoft.com/office/drawing/2014/main" id="{5115BA05-5279-450A-B1AE-188B8ADCC1B9}"/>
              </a:ext>
            </a:extLst>
          </p:cNvPr>
          <p:cNvSpPr/>
          <p:nvPr/>
        </p:nvSpPr>
        <p:spPr>
          <a:xfrm>
            <a:off x="889000" y="1714500"/>
            <a:ext cx="1692000" cy="762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6" name="TextBox 5">
            <a:extLst>
              <a:ext uri="{FF2B5EF4-FFF2-40B4-BE49-F238E27FC236}">
                <a16:creationId xmlns:a16="http://schemas.microsoft.com/office/drawing/2014/main" id="{20D3D754-B822-408B-BF04-1EA9FACD408E}"/>
              </a:ext>
            </a:extLst>
          </p:cNvPr>
          <p:cNvSpPr txBox="1"/>
          <p:nvPr/>
        </p:nvSpPr>
        <p:spPr>
          <a:xfrm>
            <a:off x="889000" y="2032000"/>
            <a:ext cx="8509000" cy="4826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DOES THIS SOUND LIKE YOU?</a:t>
            </a:r>
          </a:p>
        </p:txBody>
      </p:sp>
      <p:sp>
        <p:nvSpPr>
          <p:cNvPr id="7" name="Rectangle 6">
            <a:extLst>
              <a:ext uri="{FF2B5EF4-FFF2-40B4-BE49-F238E27FC236}">
                <a16:creationId xmlns:a16="http://schemas.microsoft.com/office/drawing/2014/main" id="{5C1AD8E8-8A25-4071-90CC-F7E7F067996E}"/>
              </a:ext>
            </a:extLst>
          </p:cNvPr>
          <p:cNvSpPr/>
          <p:nvPr/>
        </p:nvSpPr>
        <p:spPr>
          <a:xfrm>
            <a:off x="889000" y="2730500"/>
            <a:ext cx="63500" cy="32760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8" name="TextBox 7">
            <a:extLst>
              <a:ext uri="{FF2B5EF4-FFF2-40B4-BE49-F238E27FC236}">
                <a16:creationId xmlns:a16="http://schemas.microsoft.com/office/drawing/2014/main" id="{D9D86665-1C48-4D16-893E-187A0AB844DD}"/>
              </a:ext>
            </a:extLst>
          </p:cNvPr>
          <p:cNvSpPr txBox="1"/>
          <p:nvPr/>
        </p:nvSpPr>
        <p:spPr>
          <a:xfrm>
            <a:off x="1168400" y="2730500"/>
            <a:ext cx="8229600" cy="34290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i="1" dirty="0">
                <a:solidFill>
                  <a:srgbClr val="18181B"/>
                </a:solidFill>
                <a:latin typeface="Arial"/>
                <a:ea typeface="Open Sans"/>
                <a:cs typeface="Arial"/>
              </a:rPr>
              <a:t>“Data what? To be honest, I would not even know how to answer that question. For me, data is mainly an IT topic. My team works with regulations, clients, policies, incidents, contracts, reports and advice. We record everything on some sort of server I think. I don’t know if that answers the question.”</a:t>
            </a:r>
          </a:p>
        </p:txBody>
      </p:sp>
      <p:sp>
        <p:nvSpPr>
          <p:cNvPr id="9" name="Rectangle 8">
            <a:extLst>
              <a:ext uri="{FF2B5EF4-FFF2-40B4-BE49-F238E27FC236}">
                <a16:creationId xmlns:a16="http://schemas.microsoft.com/office/drawing/2014/main" id="{44AA361E-2A1B-4741-98A7-6CB81D85AB61}"/>
              </a:ext>
            </a:extLst>
          </p:cNvPr>
          <p:cNvSpPr/>
          <p:nvPr/>
        </p:nvSpPr>
        <p:spPr>
          <a:xfrm>
            <a:off x="889000" y="6196264"/>
            <a:ext cx="8509000" cy="254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10" name="TextBox 9">
            <a:extLst>
              <a:ext uri="{FF2B5EF4-FFF2-40B4-BE49-F238E27FC236}">
                <a16:creationId xmlns:a16="http://schemas.microsoft.com/office/drawing/2014/main" id="{37E57B8F-936C-4D0E-BD7D-8F2D03516A5B}"/>
              </a:ext>
            </a:extLst>
          </p:cNvPr>
          <p:cNvSpPr txBox="1"/>
          <p:nvPr/>
        </p:nvSpPr>
        <p:spPr>
          <a:xfrm>
            <a:off x="889000" y="6309896"/>
            <a:ext cx="8509000" cy="4191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DIAGNOSIS</a:t>
            </a:r>
          </a:p>
        </p:txBody>
      </p:sp>
      <p:sp>
        <p:nvSpPr>
          <p:cNvPr id="11" name="TextBox 10">
            <a:extLst>
              <a:ext uri="{FF2B5EF4-FFF2-40B4-BE49-F238E27FC236}">
                <a16:creationId xmlns:a16="http://schemas.microsoft.com/office/drawing/2014/main" id="{5A66C8D0-8779-44D1-B563-DCCD81CF986C}"/>
              </a:ext>
            </a:extLst>
          </p:cNvPr>
          <p:cNvSpPr txBox="1"/>
          <p:nvPr/>
        </p:nvSpPr>
        <p:spPr>
          <a:xfrm>
            <a:off x="889000" y="6815222"/>
            <a:ext cx="8509000" cy="20320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dirty="0">
                <a:solidFill>
                  <a:srgbClr val="1F2937"/>
                </a:solidFill>
                <a:latin typeface="Arial"/>
                <a:ea typeface="Open Sans"/>
                <a:cs typeface="Arial"/>
              </a:rPr>
              <a:t>You are at the very beginning of the journey. You see Data as a technical matter for IT rather than a business asset. You have limited visibility, no ownership, and have basically no strategy with regards to data.</a:t>
            </a:r>
          </a:p>
        </p:txBody>
      </p:sp>
      <p:sp>
        <p:nvSpPr>
          <p:cNvPr id="12" name="Rectangle 11">
            <a:extLst>
              <a:ext uri="{FF2B5EF4-FFF2-40B4-BE49-F238E27FC236}">
                <a16:creationId xmlns:a16="http://schemas.microsoft.com/office/drawing/2014/main" id="{5DDDB8AB-A0E8-4A1A-8D52-88066B8DD07E}"/>
              </a:ext>
            </a:extLst>
          </p:cNvPr>
          <p:cNvSpPr/>
          <p:nvPr/>
        </p:nvSpPr>
        <p:spPr>
          <a:xfrm>
            <a:off x="889000" y="9192126"/>
            <a:ext cx="8509000" cy="254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13" name="TextBox 12">
            <a:extLst>
              <a:ext uri="{FF2B5EF4-FFF2-40B4-BE49-F238E27FC236}">
                <a16:creationId xmlns:a16="http://schemas.microsoft.com/office/drawing/2014/main" id="{BADDCE31-B333-45ED-850C-4FEF592E5C24}"/>
              </a:ext>
            </a:extLst>
          </p:cNvPr>
          <p:cNvSpPr txBox="1"/>
          <p:nvPr/>
        </p:nvSpPr>
        <p:spPr>
          <a:xfrm>
            <a:off x="889000" y="9334500"/>
            <a:ext cx="8509000" cy="4064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YOUR NEXT MOVE</a:t>
            </a:r>
          </a:p>
        </p:txBody>
      </p:sp>
      <p:sp>
        <p:nvSpPr>
          <p:cNvPr id="14" name="TextBox 13">
            <a:extLst>
              <a:ext uri="{FF2B5EF4-FFF2-40B4-BE49-F238E27FC236}">
                <a16:creationId xmlns:a16="http://schemas.microsoft.com/office/drawing/2014/main" id="{CCC0BF2A-0644-4769-9049-30FAE74BA9F4}"/>
              </a:ext>
            </a:extLst>
          </p:cNvPr>
          <p:cNvSpPr txBox="1"/>
          <p:nvPr/>
        </p:nvSpPr>
        <p:spPr>
          <a:xfrm>
            <a:off x="889000" y="9875252"/>
            <a:ext cx="8509000" cy="23495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dirty="0">
                <a:solidFill>
                  <a:srgbClr val="1F2937"/>
                </a:solidFill>
                <a:latin typeface="Arial"/>
                <a:ea typeface="Open Sans"/>
                <a:cs typeface="Arial"/>
              </a:rPr>
              <a:t>Build awareness. Learn core concepts: data governance, structured data, quality, ownership and data models. Identify where your data sits. Put training in place for yourself and for your senior team.</a:t>
            </a:r>
          </a:p>
        </p:txBody>
      </p:sp>
      <p:sp>
        <p:nvSpPr>
          <p:cNvPr id="15" name="Rectangle: Rounded Corners 14">
            <a:extLst>
              <a:ext uri="{FF2B5EF4-FFF2-40B4-BE49-F238E27FC236}">
                <a16:creationId xmlns:a16="http://schemas.microsoft.com/office/drawing/2014/main" id="{E17BB392-3B89-4B3F-B6EC-ACADE7596103}"/>
              </a:ext>
            </a:extLst>
          </p:cNvPr>
          <p:cNvSpPr/>
          <p:nvPr/>
        </p:nvSpPr>
        <p:spPr>
          <a:xfrm>
            <a:off x="889000" y="698500"/>
            <a:ext cx="2095500" cy="698500"/>
          </a:xfrm>
          <a:prstGeom prst="roundRect">
            <a:avLst/>
          </a:prstGeom>
          <a:noFill/>
          <a:ln w="31750" cap="flat" cmpd="sng" algn="ctr">
            <a:solidFill>
              <a:srgbClr val="10B98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GB" sz="2800" b="1" dirty="0">
                <a:solidFill>
                  <a:srgbClr val="10B981"/>
                </a:solidFill>
                <a:latin typeface="Arial"/>
              </a:rPr>
              <a:t>Type I</a:t>
            </a:r>
          </a:p>
        </p:txBody>
      </p:sp>
    </p:spTree>
    <p:extLst>
      <p:ext uri="{BB962C8B-B14F-4D97-AF65-F5344CB8AC3E}">
        <p14:creationId xmlns:p14="http://schemas.microsoft.com/office/powerpoint/2010/main" val="2477180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A5FF44-F0D8-41A5-892F-92B5A6254682}"/>
              </a:ext>
            </a:extLst>
          </p:cNvPr>
          <p:cNvSpPr txBox="1"/>
          <p:nvPr/>
        </p:nvSpPr>
        <p:spPr>
          <a:xfrm>
            <a:off x="3175000" y="571500"/>
            <a:ext cx="6223000" cy="952500"/>
          </a:xfrm>
          <a:prstGeom prst="rect">
            <a:avLst/>
          </a:prstGeom>
          <a:noFill/>
        </p:spPr>
        <p:txBody>
          <a:bodyPr rot="0" spcFirstLastPara="0" vertOverflow="overflow" horzOverflow="overflow" vert="horz" wrap="square" lIns="77224" tIns="38612" rIns="77224" bIns="38612" numCol="1" spcCol="0" rtlCol="0" fromWordArt="0" anchor="ctr" anchorCtr="0" forceAA="0" compatLnSpc="1">
            <a:prstTxWarp prst="textNoShape">
              <a:avLst/>
            </a:prstTxWarp>
            <a:noAutofit/>
          </a:bodyPr>
          <a:lstStyle/>
          <a:p>
            <a:pPr algn="l"/>
            <a:r>
              <a:rPr lang="en-GB" sz="4200" b="1" dirty="0">
                <a:solidFill>
                  <a:srgbClr val="18181B"/>
                </a:solidFill>
                <a:latin typeface="Arial"/>
              </a:rPr>
              <a:t>Data Scattered</a:t>
            </a:r>
          </a:p>
        </p:txBody>
      </p:sp>
      <p:sp>
        <p:nvSpPr>
          <p:cNvPr id="4" name="Rectangle 3">
            <a:extLst>
              <a:ext uri="{FF2B5EF4-FFF2-40B4-BE49-F238E27FC236}">
                <a16:creationId xmlns:a16="http://schemas.microsoft.com/office/drawing/2014/main" id="{052B6061-0F07-4C32-A50F-AFA4110A16E3}"/>
              </a:ext>
            </a:extLst>
          </p:cNvPr>
          <p:cNvSpPr/>
          <p:nvPr/>
        </p:nvSpPr>
        <p:spPr>
          <a:xfrm>
            <a:off x="889000" y="1714500"/>
            <a:ext cx="8509000" cy="762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5" name="Rectangle 4">
            <a:extLst>
              <a:ext uri="{FF2B5EF4-FFF2-40B4-BE49-F238E27FC236}">
                <a16:creationId xmlns:a16="http://schemas.microsoft.com/office/drawing/2014/main" id="{3A1B0CDF-774E-4CC1-885A-817470BA3B43}"/>
              </a:ext>
            </a:extLst>
          </p:cNvPr>
          <p:cNvSpPr/>
          <p:nvPr/>
        </p:nvSpPr>
        <p:spPr>
          <a:xfrm>
            <a:off x="889000" y="1714500"/>
            <a:ext cx="3384000" cy="762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6" name="TextBox 5">
            <a:extLst>
              <a:ext uri="{FF2B5EF4-FFF2-40B4-BE49-F238E27FC236}">
                <a16:creationId xmlns:a16="http://schemas.microsoft.com/office/drawing/2014/main" id="{74678A91-33BE-4D1D-92D4-E5EA67E9472A}"/>
              </a:ext>
            </a:extLst>
          </p:cNvPr>
          <p:cNvSpPr txBox="1"/>
          <p:nvPr/>
        </p:nvSpPr>
        <p:spPr>
          <a:xfrm>
            <a:off x="889000" y="2032000"/>
            <a:ext cx="8509000" cy="4826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DOES THIS SOUND LIKE YOU?</a:t>
            </a:r>
          </a:p>
        </p:txBody>
      </p:sp>
      <p:sp>
        <p:nvSpPr>
          <p:cNvPr id="7" name="Rectangle 6">
            <a:extLst>
              <a:ext uri="{FF2B5EF4-FFF2-40B4-BE49-F238E27FC236}">
                <a16:creationId xmlns:a16="http://schemas.microsoft.com/office/drawing/2014/main" id="{CA721296-3362-459C-A6B9-96BF04B98E68}"/>
              </a:ext>
            </a:extLst>
          </p:cNvPr>
          <p:cNvSpPr/>
          <p:nvPr/>
        </p:nvSpPr>
        <p:spPr>
          <a:xfrm>
            <a:off x="889000" y="2730500"/>
            <a:ext cx="63500" cy="34290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8" name="TextBox 7">
            <a:extLst>
              <a:ext uri="{FF2B5EF4-FFF2-40B4-BE49-F238E27FC236}">
                <a16:creationId xmlns:a16="http://schemas.microsoft.com/office/drawing/2014/main" id="{B1B3A577-97CA-4860-B4FE-754C868D7C12}"/>
              </a:ext>
            </a:extLst>
          </p:cNvPr>
          <p:cNvSpPr txBox="1"/>
          <p:nvPr/>
        </p:nvSpPr>
        <p:spPr>
          <a:xfrm>
            <a:off x="1168400" y="2730500"/>
            <a:ext cx="8229600" cy="34290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i="1" dirty="0">
                <a:solidFill>
                  <a:srgbClr val="18181B"/>
                </a:solidFill>
                <a:latin typeface="Arial"/>
                <a:ea typeface="Open Sans"/>
                <a:cs typeface="Arial"/>
              </a:rPr>
              <a:t>“My team’s data exists, but it is spread everywhere: in emails, folders, spreadsheets, shared drives, systems, and inside people’s heads. Sometimes I ask simple questions and I am surprised by how long it takes to get a clear answer. We have one person seen as ‘the data person’, but I do not fully understand what she does.”</a:t>
            </a:r>
          </a:p>
        </p:txBody>
      </p:sp>
      <p:sp>
        <p:nvSpPr>
          <p:cNvPr id="9" name="Rectangle 8">
            <a:extLst>
              <a:ext uri="{FF2B5EF4-FFF2-40B4-BE49-F238E27FC236}">
                <a16:creationId xmlns:a16="http://schemas.microsoft.com/office/drawing/2014/main" id="{7682E8BB-54BA-48C8-8F99-AB7C7F486AA6}"/>
              </a:ext>
            </a:extLst>
          </p:cNvPr>
          <p:cNvSpPr/>
          <p:nvPr/>
        </p:nvSpPr>
        <p:spPr>
          <a:xfrm>
            <a:off x="889000" y="6324600"/>
            <a:ext cx="8509000" cy="254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10" name="TextBox 9">
            <a:extLst>
              <a:ext uri="{FF2B5EF4-FFF2-40B4-BE49-F238E27FC236}">
                <a16:creationId xmlns:a16="http://schemas.microsoft.com/office/drawing/2014/main" id="{B4DBB276-40C0-48D2-B9B9-3CD174A2FB5B}"/>
              </a:ext>
            </a:extLst>
          </p:cNvPr>
          <p:cNvSpPr txBox="1"/>
          <p:nvPr/>
        </p:nvSpPr>
        <p:spPr>
          <a:xfrm>
            <a:off x="889000" y="6502400"/>
            <a:ext cx="8509000" cy="4191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DIAGNOSIS</a:t>
            </a:r>
          </a:p>
        </p:txBody>
      </p:sp>
      <p:sp>
        <p:nvSpPr>
          <p:cNvPr id="11" name="TextBox 10">
            <a:extLst>
              <a:ext uri="{FF2B5EF4-FFF2-40B4-BE49-F238E27FC236}">
                <a16:creationId xmlns:a16="http://schemas.microsoft.com/office/drawing/2014/main" id="{736D76CA-0ED9-445E-B4BC-E9250E84A632}"/>
              </a:ext>
            </a:extLst>
          </p:cNvPr>
          <p:cNvSpPr txBox="1"/>
          <p:nvPr/>
        </p:nvSpPr>
        <p:spPr>
          <a:xfrm>
            <a:off x="889000" y="7007726"/>
            <a:ext cx="8509000" cy="2699752"/>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dirty="0">
                <a:solidFill>
                  <a:srgbClr val="1F2937"/>
                </a:solidFill>
                <a:latin typeface="Arial" panose="020B0604020202020204" pitchFamily="34" charset="0"/>
                <a:ea typeface="Open Sans"/>
                <a:cs typeface="Arial" panose="020B0604020202020204" pitchFamily="34" charset="0"/>
              </a:rPr>
              <a:t>While you understand that data is important, you have no real oversight on it. E</a:t>
            </a:r>
            <a:r>
              <a:rPr lang="en-GB" sz="2800" i="0" dirty="0">
                <a:solidFill>
                  <a:srgbClr val="141413"/>
                </a:solidFill>
                <a:effectLst/>
                <a:latin typeface="Arial" panose="020B0604020202020204" pitchFamily="34" charset="0"/>
                <a:cs typeface="Arial" panose="020B0604020202020204" pitchFamily="34" charset="0"/>
              </a:rPr>
              <a:t>ach team manages its own data in its own bubble, with little visibility across the department. </a:t>
            </a:r>
            <a:r>
              <a:rPr lang="en-GB" sz="2800" dirty="0">
                <a:solidFill>
                  <a:srgbClr val="1F2937"/>
                </a:solidFill>
                <a:latin typeface="Arial" panose="020B0604020202020204" pitchFamily="34" charset="0"/>
                <a:ea typeface="Open Sans"/>
                <a:cs typeface="Arial" panose="020B0604020202020204" pitchFamily="34" charset="0"/>
              </a:rPr>
              <a:t>When someone leaves, their knowledge goes with them. You have no clear and documented data strategy.</a:t>
            </a:r>
            <a:endParaRPr lang="en-GB" sz="2800" i="1" dirty="0">
              <a:solidFill>
                <a:srgbClr val="1F2937"/>
              </a:solidFill>
              <a:latin typeface="Arial" panose="020B0604020202020204" pitchFamily="34" charset="0"/>
              <a:ea typeface="Open Sans"/>
              <a:cs typeface="Arial" panose="020B0604020202020204" pitchFamily="34" charset="0"/>
            </a:endParaRPr>
          </a:p>
        </p:txBody>
      </p:sp>
      <p:sp>
        <p:nvSpPr>
          <p:cNvPr id="12" name="Rectangle 11">
            <a:extLst>
              <a:ext uri="{FF2B5EF4-FFF2-40B4-BE49-F238E27FC236}">
                <a16:creationId xmlns:a16="http://schemas.microsoft.com/office/drawing/2014/main" id="{2523ACEE-0B13-4FDC-8DC1-ED3F357D4D84}"/>
              </a:ext>
            </a:extLst>
          </p:cNvPr>
          <p:cNvSpPr/>
          <p:nvPr/>
        </p:nvSpPr>
        <p:spPr>
          <a:xfrm>
            <a:off x="889000" y="9817767"/>
            <a:ext cx="8509000" cy="254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13" name="TextBox 12">
            <a:extLst>
              <a:ext uri="{FF2B5EF4-FFF2-40B4-BE49-F238E27FC236}">
                <a16:creationId xmlns:a16="http://schemas.microsoft.com/office/drawing/2014/main" id="{B60CF615-4549-48A9-AAEF-C700BAAA0BF1}"/>
              </a:ext>
            </a:extLst>
          </p:cNvPr>
          <p:cNvSpPr txBox="1"/>
          <p:nvPr/>
        </p:nvSpPr>
        <p:spPr>
          <a:xfrm>
            <a:off x="889000" y="9984203"/>
            <a:ext cx="8509000" cy="4064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YOUR NEXT MOVE</a:t>
            </a:r>
          </a:p>
        </p:txBody>
      </p:sp>
      <p:sp>
        <p:nvSpPr>
          <p:cNvPr id="14" name="TextBox 13">
            <a:extLst>
              <a:ext uri="{FF2B5EF4-FFF2-40B4-BE49-F238E27FC236}">
                <a16:creationId xmlns:a16="http://schemas.microsoft.com/office/drawing/2014/main" id="{D7F18272-D6C5-4A47-8C7E-1BE2986542C2}"/>
              </a:ext>
            </a:extLst>
          </p:cNvPr>
          <p:cNvSpPr txBox="1"/>
          <p:nvPr/>
        </p:nvSpPr>
        <p:spPr>
          <a:xfrm>
            <a:off x="889000" y="10500892"/>
            <a:ext cx="8509000" cy="23495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dirty="0">
                <a:solidFill>
                  <a:srgbClr val="1F2937"/>
                </a:solidFill>
                <a:latin typeface="Arial"/>
                <a:ea typeface="Open Sans"/>
                <a:cs typeface="Arial"/>
              </a:rPr>
              <a:t>Gain visibility and basic control. Map data sources: registers, spreadsheets, folders, systems. Identify questions that require too much manual effort. Clarify who owns the main datasets.</a:t>
            </a:r>
          </a:p>
        </p:txBody>
      </p:sp>
      <p:sp>
        <p:nvSpPr>
          <p:cNvPr id="15" name="Rectangle: Rounded Corners 14">
            <a:extLst>
              <a:ext uri="{FF2B5EF4-FFF2-40B4-BE49-F238E27FC236}">
                <a16:creationId xmlns:a16="http://schemas.microsoft.com/office/drawing/2014/main" id="{500705DE-D572-4593-8637-F9BA21009B9E}"/>
              </a:ext>
            </a:extLst>
          </p:cNvPr>
          <p:cNvSpPr/>
          <p:nvPr/>
        </p:nvSpPr>
        <p:spPr>
          <a:xfrm>
            <a:off x="889000" y="698500"/>
            <a:ext cx="2095500" cy="698500"/>
          </a:xfrm>
          <a:prstGeom prst="roundRect">
            <a:avLst/>
          </a:prstGeom>
          <a:noFill/>
          <a:ln w="31750" cap="flat" cmpd="sng" algn="ctr">
            <a:solidFill>
              <a:srgbClr val="10B98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GB" sz="2800" b="1" dirty="0">
                <a:solidFill>
                  <a:srgbClr val="10B981"/>
                </a:solidFill>
                <a:latin typeface="Arial"/>
              </a:rPr>
              <a:t>Type II</a:t>
            </a:r>
          </a:p>
        </p:txBody>
      </p:sp>
    </p:spTree>
    <p:extLst>
      <p:ext uri="{BB962C8B-B14F-4D97-AF65-F5344CB8AC3E}">
        <p14:creationId xmlns:p14="http://schemas.microsoft.com/office/powerpoint/2010/main" val="510585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3792DC-A972-417F-85C8-86AFBD18E30F}"/>
              </a:ext>
            </a:extLst>
          </p:cNvPr>
          <p:cNvSpPr txBox="1"/>
          <p:nvPr/>
        </p:nvSpPr>
        <p:spPr>
          <a:xfrm>
            <a:off x="3184525" y="571500"/>
            <a:ext cx="6223000" cy="952500"/>
          </a:xfrm>
          <a:prstGeom prst="rect">
            <a:avLst/>
          </a:prstGeom>
          <a:noFill/>
        </p:spPr>
        <p:txBody>
          <a:bodyPr rot="0" spcFirstLastPara="0" vertOverflow="overflow" horzOverflow="overflow" vert="horz" wrap="square" lIns="77224" tIns="38612" rIns="77224" bIns="38612" numCol="1" spcCol="0" rtlCol="0" fromWordArt="0" anchor="ctr" anchorCtr="0" forceAA="0" compatLnSpc="1">
            <a:prstTxWarp prst="textNoShape">
              <a:avLst/>
            </a:prstTxWarp>
            <a:noAutofit/>
          </a:bodyPr>
          <a:lstStyle/>
          <a:p>
            <a:pPr algn="l"/>
            <a:r>
              <a:rPr lang="en-GB" sz="4200" b="1" dirty="0">
                <a:solidFill>
                  <a:srgbClr val="18181B"/>
                </a:solidFill>
                <a:latin typeface="Arial"/>
              </a:rPr>
              <a:t>Data Structured</a:t>
            </a:r>
          </a:p>
        </p:txBody>
      </p:sp>
      <p:sp>
        <p:nvSpPr>
          <p:cNvPr id="4" name="Rectangle 3">
            <a:extLst>
              <a:ext uri="{FF2B5EF4-FFF2-40B4-BE49-F238E27FC236}">
                <a16:creationId xmlns:a16="http://schemas.microsoft.com/office/drawing/2014/main" id="{44746F37-B62B-4B37-BFDC-64CA44E58F18}"/>
              </a:ext>
            </a:extLst>
          </p:cNvPr>
          <p:cNvSpPr/>
          <p:nvPr/>
        </p:nvSpPr>
        <p:spPr>
          <a:xfrm>
            <a:off x="889000" y="1714500"/>
            <a:ext cx="8509000" cy="762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5" name="Rectangle 4">
            <a:extLst>
              <a:ext uri="{FF2B5EF4-FFF2-40B4-BE49-F238E27FC236}">
                <a16:creationId xmlns:a16="http://schemas.microsoft.com/office/drawing/2014/main" id="{74067249-3B8B-44DC-B341-D3714D7E0BA2}"/>
              </a:ext>
            </a:extLst>
          </p:cNvPr>
          <p:cNvSpPr/>
          <p:nvPr/>
        </p:nvSpPr>
        <p:spPr>
          <a:xfrm>
            <a:off x="889000" y="1714500"/>
            <a:ext cx="5076000" cy="762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6" name="TextBox 5">
            <a:extLst>
              <a:ext uri="{FF2B5EF4-FFF2-40B4-BE49-F238E27FC236}">
                <a16:creationId xmlns:a16="http://schemas.microsoft.com/office/drawing/2014/main" id="{12C6368C-311F-4038-95F3-DE1057FFE694}"/>
              </a:ext>
            </a:extLst>
          </p:cNvPr>
          <p:cNvSpPr txBox="1"/>
          <p:nvPr/>
        </p:nvSpPr>
        <p:spPr>
          <a:xfrm>
            <a:off x="889000" y="2032000"/>
            <a:ext cx="8509000" cy="4826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DOES THIS SOUND LIKE YOU?</a:t>
            </a:r>
          </a:p>
        </p:txBody>
      </p:sp>
      <p:sp>
        <p:nvSpPr>
          <p:cNvPr id="7" name="Rectangle 6">
            <a:extLst>
              <a:ext uri="{FF2B5EF4-FFF2-40B4-BE49-F238E27FC236}">
                <a16:creationId xmlns:a16="http://schemas.microsoft.com/office/drawing/2014/main" id="{3E5F5850-085C-47F3-B9E2-9B2D41EC0C97}"/>
              </a:ext>
            </a:extLst>
          </p:cNvPr>
          <p:cNvSpPr/>
          <p:nvPr/>
        </p:nvSpPr>
        <p:spPr>
          <a:xfrm>
            <a:off x="889000" y="2730500"/>
            <a:ext cx="63500" cy="34290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8" name="TextBox 7">
            <a:extLst>
              <a:ext uri="{FF2B5EF4-FFF2-40B4-BE49-F238E27FC236}">
                <a16:creationId xmlns:a16="http://schemas.microsoft.com/office/drawing/2014/main" id="{865C26C3-7BFE-4262-878F-19ED48FC7A4C}"/>
              </a:ext>
            </a:extLst>
          </p:cNvPr>
          <p:cNvSpPr txBox="1"/>
          <p:nvPr/>
        </p:nvSpPr>
        <p:spPr>
          <a:xfrm>
            <a:off x="1168400" y="2682374"/>
            <a:ext cx="8229600" cy="34290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i="1" dirty="0">
                <a:solidFill>
                  <a:srgbClr val="18181B"/>
                </a:solidFill>
                <a:latin typeface="Arial"/>
                <a:ea typeface="Open Sans"/>
                <a:cs typeface="Arial"/>
              </a:rPr>
              <a:t>“We do record a fair amount of information now, mainly through well written spreadsheets and a few dedicated tools. They all feed our data team. But </a:t>
            </a:r>
            <a:r>
              <a:rPr lang="en-GB" sz="2800" i="1" dirty="0" err="1">
                <a:solidFill>
                  <a:srgbClr val="18181B"/>
                </a:solidFill>
                <a:latin typeface="Arial"/>
                <a:ea typeface="Open Sans"/>
                <a:cs typeface="Arial"/>
              </a:rPr>
              <a:t>ur</a:t>
            </a:r>
            <a:r>
              <a:rPr lang="en-GB" sz="2800" i="1" dirty="0">
                <a:solidFill>
                  <a:srgbClr val="18181B"/>
                </a:solidFill>
                <a:latin typeface="Arial"/>
                <a:ea typeface="Open Sans"/>
                <a:cs typeface="Arial"/>
              </a:rPr>
              <a:t> biggest problem is that the data is not easy to use together. We can answer questions faster than before, but the information is still difficult to combine, and I do not feel we are getting much real insight from it.”</a:t>
            </a:r>
          </a:p>
        </p:txBody>
      </p:sp>
      <p:sp>
        <p:nvSpPr>
          <p:cNvPr id="9" name="Rectangle 8">
            <a:extLst>
              <a:ext uri="{FF2B5EF4-FFF2-40B4-BE49-F238E27FC236}">
                <a16:creationId xmlns:a16="http://schemas.microsoft.com/office/drawing/2014/main" id="{415E032F-E958-441B-9F61-58171343905C}"/>
              </a:ext>
            </a:extLst>
          </p:cNvPr>
          <p:cNvSpPr/>
          <p:nvPr/>
        </p:nvSpPr>
        <p:spPr>
          <a:xfrm>
            <a:off x="889000" y="6388768"/>
            <a:ext cx="8509000" cy="254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dirty="0"/>
          </a:p>
        </p:txBody>
      </p:sp>
      <p:sp>
        <p:nvSpPr>
          <p:cNvPr id="10" name="TextBox 9">
            <a:extLst>
              <a:ext uri="{FF2B5EF4-FFF2-40B4-BE49-F238E27FC236}">
                <a16:creationId xmlns:a16="http://schemas.microsoft.com/office/drawing/2014/main" id="{5E0E5335-5E2F-4F09-9808-FBCC6AC45988}"/>
              </a:ext>
            </a:extLst>
          </p:cNvPr>
          <p:cNvSpPr txBox="1"/>
          <p:nvPr/>
        </p:nvSpPr>
        <p:spPr>
          <a:xfrm>
            <a:off x="889000" y="6502400"/>
            <a:ext cx="8509000" cy="4191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DIAGNOSIS</a:t>
            </a:r>
          </a:p>
        </p:txBody>
      </p:sp>
      <p:sp>
        <p:nvSpPr>
          <p:cNvPr id="11" name="TextBox 10">
            <a:extLst>
              <a:ext uri="{FF2B5EF4-FFF2-40B4-BE49-F238E27FC236}">
                <a16:creationId xmlns:a16="http://schemas.microsoft.com/office/drawing/2014/main" id="{AE3D3CDC-5AB7-4DC5-ABA8-5B3A5099451D}"/>
              </a:ext>
            </a:extLst>
          </p:cNvPr>
          <p:cNvSpPr txBox="1"/>
          <p:nvPr/>
        </p:nvSpPr>
        <p:spPr>
          <a:xfrm>
            <a:off x="889000" y="7023768"/>
            <a:ext cx="8509000" cy="20320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dirty="0">
                <a:solidFill>
                  <a:srgbClr val="1F2937"/>
                </a:solidFill>
                <a:latin typeface="Arial"/>
                <a:ea typeface="Open Sans"/>
                <a:cs typeface="Arial"/>
              </a:rPr>
              <a:t>Data has recognised value and is being recorded, but used reactively. Information exists without a coherent model. Your function is taking data seriously but not yet managing it deliberately and properly.</a:t>
            </a:r>
          </a:p>
        </p:txBody>
      </p:sp>
      <p:sp>
        <p:nvSpPr>
          <p:cNvPr id="12" name="Rectangle 11">
            <a:extLst>
              <a:ext uri="{FF2B5EF4-FFF2-40B4-BE49-F238E27FC236}">
                <a16:creationId xmlns:a16="http://schemas.microsoft.com/office/drawing/2014/main" id="{48BFDEEF-AD6E-4851-9387-151055041D33}"/>
              </a:ext>
            </a:extLst>
          </p:cNvPr>
          <p:cNvSpPr/>
          <p:nvPr/>
        </p:nvSpPr>
        <p:spPr>
          <a:xfrm>
            <a:off x="889000" y="9368588"/>
            <a:ext cx="8509000" cy="254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13" name="TextBox 12">
            <a:extLst>
              <a:ext uri="{FF2B5EF4-FFF2-40B4-BE49-F238E27FC236}">
                <a16:creationId xmlns:a16="http://schemas.microsoft.com/office/drawing/2014/main" id="{8A7B47C0-F6E4-48CB-8F99-2C3966B46372}"/>
              </a:ext>
            </a:extLst>
          </p:cNvPr>
          <p:cNvSpPr txBox="1"/>
          <p:nvPr/>
        </p:nvSpPr>
        <p:spPr>
          <a:xfrm>
            <a:off x="889000" y="9510962"/>
            <a:ext cx="8509000" cy="4064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YOUR NEXT MOVE</a:t>
            </a:r>
          </a:p>
        </p:txBody>
      </p:sp>
      <p:sp>
        <p:nvSpPr>
          <p:cNvPr id="14" name="TextBox 13">
            <a:extLst>
              <a:ext uri="{FF2B5EF4-FFF2-40B4-BE49-F238E27FC236}">
                <a16:creationId xmlns:a16="http://schemas.microsoft.com/office/drawing/2014/main" id="{270DCC07-8F81-46AC-A05D-738C1CA79ACC}"/>
              </a:ext>
            </a:extLst>
          </p:cNvPr>
          <p:cNvSpPr txBox="1"/>
          <p:nvPr/>
        </p:nvSpPr>
        <p:spPr>
          <a:xfrm>
            <a:off x="889000" y="9955461"/>
            <a:ext cx="8509000" cy="2717801"/>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dirty="0">
                <a:solidFill>
                  <a:srgbClr val="1F2937"/>
                </a:solidFill>
                <a:latin typeface="Arial"/>
                <a:ea typeface="Open Sans"/>
                <a:cs typeface="Arial"/>
              </a:rPr>
              <a:t>It is time to adopt more governance around your data. Move from recording to designing data. Standardise key fields, definitions and categories. Reduce reliance on unmanaged spreadsheets. Improve quality at point of capture. Start working on a data model.</a:t>
            </a:r>
          </a:p>
        </p:txBody>
      </p:sp>
      <p:sp>
        <p:nvSpPr>
          <p:cNvPr id="15" name="Rectangle: Rounded Corners 14">
            <a:extLst>
              <a:ext uri="{FF2B5EF4-FFF2-40B4-BE49-F238E27FC236}">
                <a16:creationId xmlns:a16="http://schemas.microsoft.com/office/drawing/2014/main" id="{1DEDA553-DB20-44E5-B9CA-5A5C7821455F}"/>
              </a:ext>
            </a:extLst>
          </p:cNvPr>
          <p:cNvSpPr/>
          <p:nvPr/>
        </p:nvSpPr>
        <p:spPr>
          <a:xfrm>
            <a:off x="889000" y="698500"/>
            <a:ext cx="2095500" cy="698500"/>
          </a:xfrm>
          <a:prstGeom prst="roundRect">
            <a:avLst/>
          </a:prstGeom>
          <a:noFill/>
          <a:ln w="31750" cap="flat" cmpd="sng" algn="ctr">
            <a:solidFill>
              <a:srgbClr val="10B98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GB" sz="2800" b="1" dirty="0">
                <a:solidFill>
                  <a:srgbClr val="10B981"/>
                </a:solidFill>
                <a:latin typeface="Arial"/>
              </a:rPr>
              <a:t>Type III</a:t>
            </a:r>
          </a:p>
        </p:txBody>
      </p:sp>
    </p:spTree>
    <p:extLst>
      <p:ext uri="{BB962C8B-B14F-4D97-AF65-F5344CB8AC3E}">
        <p14:creationId xmlns:p14="http://schemas.microsoft.com/office/powerpoint/2010/main" val="2912976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EC714E-81AC-493F-9267-7E8FB71E9460}"/>
              </a:ext>
            </a:extLst>
          </p:cNvPr>
          <p:cNvSpPr txBox="1"/>
          <p:nvPr/>
        </p:nvSpPr>
        <p:spPr>
          <a:xfrm>
            <a:off x="3200400" y="571500"/>
            <a:ext cx="6223000" cy="952500"/>
          </a:xfrm>
          <a:prstGeom prst="rect">
            <a:avLst/>
          </a:prstGeom>
          <a:noFill/>
        </p:spPr>
        <p:txBody>
          <a:bodyPr rot="0" spcFirstLastPara="0" vertOverflow="overflow" horzOverflow="overflow" vert="horz" wrap="square" lIns="77224" tIns="38612" rIns="77224" bIns="38612" numCol="1" spcCol="0" rtlCol="0" fromWordArt="0" anchor="ctr" anchorCtr="0" forceAA="0" compatLnSpc="1">
            <a:prstTxWarp prst="textNoShape">
              <a:avLst/>
            </a:prstTxWarp>
            <a:noAutofit/>
          </a:bodyPr>
          <a:lstStyle/>
          <a:p>
            <a:pPr algn="l"/>
            <a:r>
              <a:rPr lang="en-GB" sz="4200" b="1" dirty="0">
                <a:solidFill>
                  <a:srgbClr val="18181B"/>
                </a:solidFill>
                <a:latin typeface="Arial"/>
              </a:rPr>
              <a:t>Data Governed</a:t>
            </a:r>
          </a:p>
        </p:txBody>
      </p:sp>
      <p:sp>
        <p:nvSpPr>
          <p:cNvPr id="4" name="Rectangle 3">
            <a:extLst>
              <a:ext uri="{FF2B5EF4-FFF2-40B4-BE49-F238E27FC236}">
                <a16:creationId xmlns:a16="http://schemas.microsoft.com/office/drawing/2014/main" id="{C85BB196-182A-40D4-8C13-77B91EA1B31F}"/>
              </a:ext>
            </a:extLst>
          </p:cNvPr>
          <p:cNvSpPr/>
          <p:nvPr/>
        </p:nvSpPr>
        <p:spPr>
          <a:xfrm>
            <a:off x="889000" y="1714500"/>
            <a:ext cx="8509000" cy="762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5" name="Rectangle 4">
            <a:extLst>
              <a:ext uri="{FF2B5EF4-FFF2-40B4-BE49-F238E27FC236}">
                <a16:creationId xmlns:a16="http://schemas.microsoft.com/office/drawing/2014/main" id="{A87AC09F-2FC4-4E35-B81B-97AA91844B65}"/>
              </a:ext>
            </a:extLst>
          </p:cNvPr>
          <p:cNvSpPr/>
          <p:nvPr/>
        </p:nvSpPr>
        <p:spPr>
          <a:xfrm>
            <a:off x="889000" y="1714500"/>
            <a:ext cx="6768000" cy="762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6" name="TextBox 5">
            <a:extLst>
              <a:ext uri="{FF2B5EF4-FFF2-40B4-BE49-F238E27FC236}">
                <a16:creationId xmlns:a16="http://schemas.microsoft.com/office/drawing/2014/main" id="{1D30B95C-984D-4BA0-A5BF-93E86C93BAF8}"/>
              </a:ext>
            </a:extLst>
          </p:cNvPr>
          <p:cNvSpPr txBox="1"/>
          <p:nvPr/>
        </p:nvSpPr>
        <p:spPr>
          <a:xfrm>
            <a:off x="889000" y="2032000"/>
            <a:ext cx="8509000" cy="4826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DOES THIS SOUND LIKE YOU?</a:t>
            </a:r>
          </a:p>
        </p:txBody>
      </p:sp>
      <p:sp>
        <p:nvSpPr>
          <p:cNvPr id="7" name="Rectangle 6">
            <a:extLst>
              <a:ext uri="{FF2B5EF4-FFF2-40B4-BE49-F238E27FC236}">
                <a16:creationId xmlns:a16="http://schemas.microsoft.com/office/drawing/2014/main" id="{D23574AA-EDA7-4318-93FC-5700B1283216}"/>
              </a:ext>
            </a:extLst>
          </p:cNvPr>
          <p:cNvSpPr/>
          <p:nvPr/>
        </p:nvSpPr>
        <p:spPr>
          <a:xfrm>
            <a:off x="889000" y="2650290"/>
            <a:ext cx="63500" cy="30240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8" name="TextBox 7">
            <a:extLst>
              <a:ext uri="{FF2B5EF4-FFF2-40B4-BE49-F238E27FC236}">
                <a16:creationId xmlns:a16="http://schemas.microsoft.com/office/drawing/2014/main" id="{2D345969-1574-411D-8043-9E3D08CD30F5}"/>
              </a:ext>
            </a:extLst>
          </p:cNvPr>
          <p:cNvSpPr txBox="1"/>
          <p:nvPr/>
        </p:nvSpPr>
        <p:spPr>
          <a:xfrm>
            <a:off x="1168400" y="2602164"/>
            <a:ext cx="8229600" cy="3072126"/>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i="1" dirty="0">
                <a:solidFill>
                  <a:srgbClr val="18181B"/>
                </a:solidFill>
                <a:latin typeface="Arial"/>
                <a:ea typeface="Open Sans"/>
                <a:cs typeface="Arial"/>
              </a:rPr>
              <a:t>"I know where most of our important data sits. We have training and support in place. Data is controlled through ownership, standards and quality checks. I can rely on the numbers and reporting is robust. The main challenge: some data still sits in separate systems, so joining it all up remains harder than it should be.”</a:t>
            </a:r>
          </a:p>
        </p:txBody>
      </p:sp>
      <p:sp>
        <p:nvSpPr>
          <p:cNvPr id="9" name="Rectangle 8">
            <a:extLst>
              <a:ext uri="{FF2B5EF4-FFF2-40B4-BE49-F238E27FC236}">
                <a16:creationId xmlns:a16="http://schemas.microsoft.com/office/drawing/2014/main" id="{641CDF54-EA95-4D13-9B2C-26BF4A9985C4}"/>
              </a:ext>
            </a:extLst>
          </p:cNvPr>
          <p:cNvSpPr/>
          <p:nvPr/>
        </p:nvSpPr>
        <p:spPr>
          <a:xfrm>
            <a:off x="889000" y="5859381"/>
            <a:ext cx="8509000" cy="254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10" name="TextBox 9">
            <a:extLst>
              <a:ext uri="{FF2B5EF4-FFF2-40B4-BE49-F238E27FC236}">
                <a16:creationId xmlns:a16="http://schemas.microsoft.com/office/drawing/2014/main" id="{6A3D646D-83FF-4CAB-82C2-84D759D2528E}"/>
              </a:ext>
            </a:extLst>
          </p:cNvPr>
          <p:cNvSpPr txBox="1"/>
          <p:nvPr/>
        </p:nvSpPr>
        <p:spPr>
          <a:xfrm>
            <a:off x="889000" y="5892804"/>
            <a:ext cx="8509000" cy="4191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DIAGNOSIS</a:t>
            </a:r>
          </a:p>
        </p:txBody>
      </p:sp>
      <p:sp>
        <p:nvSpPr>
          <p:cNvPr id="11" name="TextBox 10">
            <a:extLst>
              <a:ext uri="{FF2B5EF4-FFF2-40B4-BE49-F238E27FC236}">
                <a16:creationId xmlns:a16="http://schemas.microsoft.com/office/drawing/2014/main" id="{D77A2420-D994-45F3-8B19-0099A486C14C}"/>
              </a:ext>
            </a:extLst>
          </p:cNvPr>
          <p:cNvSpPr txBox="1"/>
          <p:nvPr/>
        </p:nvSpPr>
        <p:spPr>
          <a:xfrm>
            <a:off x="889000" y="6422193"/>
            <a:ext cx="8509000" cy="20320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dirty="0">
                <a:solidFill>
                  <a:srgbClr val="1F2937"/>
                </a:solidFill>
                <a:latin typeface="Arial"/>
                <a:ea typeface="Open Sans"/>
                <a:cs typeface="Arial"/>
              </a:rPr>
              <a:t>Leadership is engaged and investing in capability. Governance frameworks are in place and mostly automated. Data is a functional capability and business asset. Silos remain between some datasets. Ready to move from control to strategic integration.</a:t>
            </a:r>
          </a:p>
        </p:txBody>
      </p:sp>
      <p:sp>
        <p:nvSpPr>
          <p:cNvPr id="12" name="Rectangle 11">
            <a:extLst>
              <a:ext uri="{FF2B5EF4-FFF2-40B4-BE49-F238E27FC236}">
                <a16:creationId xmlns:a16="http://schemas.microsoft.com/office/drawing/2014/main" id="{0C622309-300C-4DBE-9E7B-98D4A3CF1F7D}"/>
              </a:ext>
            </a:extLst>
          </p:cNvPr>
          <p:cNvSpPr/>
          <p:nvPr/>
        </p:nvSpPr>
        <p:spPr>
          <a:xfrm>
            <a:off x="889000" y="9256294"/>
            <a:ext cx="8509000" cy="254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13" name="TextBox 12">
            <a:extLst>
              <a:ext uri="{FF2B5EF4-FFF2-40B4-BE49-F238E27FC236}">
                <a16:creationId xmlns:a16="http://schemas.microsoft.com/office/drawing/2014/main" id="{0FF09779-B588-435F-BADC-C9D68E28C069}"/>
              </a:ext>
            </a:extLst>
          </p:cNvPr>
          <p:cNvSpPr txBox="1"/>
          <p:nvPr/>
        </p:nvSpPr>
        <p:spPr>
          <a:xfrm>
            <a:off x="889000" y="9334500"/>
            <a:ext cx="8509000" cy="4064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YOUR NEXT MOVE</a:t>
            </a:r>
          </a:p>
        </p:txBody>
      </p:sp>
      <p:sp>
        <p:nvSpPr>
          <p:cNvPr id="14" name="TextBox 13">
            <a:extLst>
              <a:ext uri="{FF2B5EF4-FFF2-40B4-BE49-F238E27FC236}">
                <a16:creationId xmlns:a16="http://schemas.microsoft.com/office/drawing/2014/main" id="{9981D9C3-E44F-4B19-8606-6C31F5A49CFC}"/>
              </a:ext>
            </a:extLst>
          </p:cNvPr>
          <p:cNvSpPr txBox="1"/>
          <p:nvPr/>
        </p:nvSpPr>
        <p:spPr>
          <a:xfrm>
            <a:off x="889000" y="9875252"/>
            <a:ext cx="8509000" cy="23495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dirty="0">
                <a:solidFill>
                  <a:srgbClr val="1F2937"/>
                </a:solidFill>
                <a:latin typeface="Arial"/>
                <a:ea typeface="Open Sans"/>
                <a:cs typeface="Arial"/>
              </a:rPr>
              <a:t>“Break down data silos with a coherent data model that you keep up-to-date. Create a business glossary and data dictionary to standardise definitions. Include a data strategy in your yearly department’s strategy. Discuss with your IT / Data team to ensure company standards are followed.”</a:t>
            </a:r>
          </a:p>
        </p:txBody>
      </p:sp>
      <p:sp>
        <p:nvSpPr>
          <p:cNvPr id="15" name="Rectangle: Rounded Corners 14">
            <a:extLst>
              <a:ext uri="{FF2B5EF4-FFF2-40B4-BE49-F238E27FC236}">
                <a16:creationId xmlns:a16="http://schemas.microsoft.com/office/drawing/2014/main" id="{5CF162A8-245F-4613-8B9B-70E2A35354D6}"/>
              </a:ext>
            </a:extLst>
          </p:cNvPr>
          <p:cNvSpPr/>
          <p:nvPr/>
        </p:nvSpPr>
        <p:spPr>
          <a:xfrm>
            <a:off x="889000" y="698500"/>
            <a:ext cx="2095500" cy="698500"/>
          </a:xfrm>
          <a:prstGeom prst="roundRect">
            <a:avLst/>
          </a:prstGeom>
          <a:noFill/>
          <a:ln w="31750" cap="flat" cmpd="sng" algn="ctr">
            <a:solidFill>
              <a:srgbClr val="10B98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GB" sz="2800" b="1" dirty="0">
                <a:solidFill>
                  <a:srgbClr val="10B981"/>
                </a:solidFill>
                <a:latin typeface="Arial"/>
              </a:rPr>
              <a:t>Type IV</a:t>
            </a:r>
          </a:p>
        </p:txBody>
      </p:sp>
    </p:spTree>
    <p:extLst>
      <p:ext uri="{BB962C8B-B14F-4D97-AF65-F5344CB8AC3E}">
        <p14:creationId xmlns:p14="http://schemas.microsoft.com/office/powerpoint/2010/main" val="334053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9D0689-9373-4CC1-AF58-69630AA6EAC4}"/>
              </a:ext>
            </a:extLst>
          </p:cNvPr>
          <p:cNvSpPr txBox="1"/>
          <p:nvPr/>
        </p:nvSpPr>
        <p:spPr>
          <a:xfrm>
            <a:off x="3184525" y="571500"/>
            <a:ext cx="6223000" cy="952500"/>
          </a:xfrm>
          <a:prstGeom prst="rect">
            <a:avLst/>
          </a:prstGeom>
          <a:noFill/>
        </p:spPr>
        <p:txBody>
          <a:bodyPr rot="0" spcFirstLastPara="0" vertOverflow="overflow" horzOverflow="overflow" vert="horz" wrap="square" lIns="77224" tIns="38612" rIns="77224" bIns="38612" numCol="1" spcCol="0" rtlCol="0" fromWordArt="0" anchor="ctr" anchorCtr="0" forceAA="0" compatLnSpc="1">
            <a:prstTxWarp prst="textNoShape">
              <a:avLst/>
            </a:prstTxWarp>
            <a:noAutofit/>
          </a:bodyPr>
          <a:lstStyle/>
          <a:p>
            <a:pPr algn="l"/>
            <a:r>
              <a:rPr lang="en-GB" sz="4200" b="1" dirty="0">
                <a:solidFill>
                  <a:srgbClr val="18181B"/>
                </a:solidFill>
                <a:latin typeface="Arial"/>
              </a:rPr>
              <a:t>Data Strategic</a:t>
            </a:r>
          </a:p>
        </p:txBody>
      </p:sp>
      <p:sp>
        <p:nvSpPr>
          <p:cNvPr id="4" name="Rectangle 3">
            <a:extLst>
              <a:ext uri="{FF2B5EF4-FFF2-40B4-BE49-F238E27FC236}">
                <a16:creationId xmlns:a16="http://schemas.microsoft.com/office/drawing/2014/main" id="{B3CD8C13-55DF-4FB7-A3D1-9813AAA8F624}"/>
              </a:ext>
            </a:extLst>
          </p:cNvPr>
          <p:cNvSpPr/>
          <p:nvPr/>
        </p:nvSpPr>
        <p:spPr>
          <a:xfrm>
            <a:off x="889000" y="1714500"/>
            <a:ext cx="8509000" cy="762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5" name="Rectangle 4">
            <a:extLst>
              <a:ext uri="{FF2B5EF4-FFF2-40B4-BE49-F238E27FC236}">
                <a16:creationId xmlns:a16="http://schemas.microsoft.com/office/drawing/2014/main" id="{39A413F5-30A7-4BDF-9D27-E525A54D9BD0}"/>
              </a:ext>
            </a:extLst>
          </p:cNvPr>
          <p:cNvSpPr/>
          <p:nvPr/>
        </p:nvSpPr>
        <p:spPr>
          <a:xfrm>
            <a:off x="889000" y="1714500"/>
            <a:ext cx="8509000" cy="762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6" name="TextBox 5">
            <a:extLst>
              <a:ext uri="{FF2B5EF4-FFF2-40B4-BE49-F238E27FC236}">
                <a16:creationId xmlns:a16="http://schemas.microsoft.com/office/drawing/2014/main" id="{2F7299E0-125D-489E-9AD1-F546F01F9C78}"/>
              </a:ext>
            </a:extLst>
          </p:cNvPr>
          <p:cNvSpPr txBox="1"/>
          <p:nvPr/>
        </p:nvSpPr>
        <p:spPr>
          <a:xfrm>
            <a:off x="889000" y="2032000"/>
            <a:ext cx="8509000" cy="4826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DOES THIS SOUND LIKE YOU?</a:t>
            </a:r>
          </a:p>
        </p:txBody>
      </p:sp>
      <p:sp>
        <p:nvSpPr>
          <p:cNvPr id="7" name="Rectangle 6">
            <a:extLst>
              <a:ext uri="{FF2B5EF4-FFF2-40B4-BE49-F238E27FC236}">
                <a16:creationId xmlns:a16="http://schemas.microsoft.com/office/drawing/2014/main" id="{FA1B6DCD-41D0-4094-8A16-240BA07EEC63}"/>
              </a:ext>
            </a:extLst>
          </p:cNvPr>
          <p:cNvSpPr/>
          <p:nvPr/>
        </p:nvSpPr>
        <p:spPr>
          <a:xfrm>
            <a:off x="889000" y="2730500"/>
            <a:ext cx="63500" cy="34290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8" name="TextBox 7">
            <a:extLst>
              <a:ext uri="{FF2B5EF4-FFF2-40B4-BE49-F238E27FC236}">
                <a16:creationId xmlns:a16="http://schemas.microsoft.com/office/drawing/2014/main" id="{28DCA8EE-2F34-4B0F-AF81-913C07800511}"/>
              </a:ext>
            </a:extLst>
          </p:cNvPr>
          <p:cNvSpPr txBox="1"/>
          <p:nvPr/>
        </p:nvSpPr>
        <p:spPr>
          <a:xfrm>
            <a:off x="1168400" y="2730500"/>
            <a:ext cx="8229600" cy="34290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i="1" dirty="0">
                <a:solidFill>
                  <a:srgbClr val="18181B"/>
                </a:solidFill>
                <a:latin typeface="Arial" panose="020B0604020202020204" pitchFamily="34" charset="0"/>
                <a:ea typeface="Open Sans"/>
                <a:cs typeface="Arial" panose="020B0604020202020204" pitchFamily="34" charset="0"/>
              </a:rPr>
              <a:t>“I use data to run</a:t>
            </a:r>
            <a:r>
              <a:rPr lang="en-GB" sz="2800" b="0" i="1" dirty="0">
                <a:solidFill>
                  <a:srgbClr val="141413"/>
                </a:solidFill>
                <a:effectLst/>
                <a:latin typeface="Arial" panose="020B0604020202020204" pitchFamily="34" charset="0"/>
                <a:cs typeface="Arial" panose="020B0604020202020204" pitchFamily="34" charset="0"/>
              </a:rPr>
              <a:t> my department. We have a shared data model, common definitions, and fully automated reporting. Cross-functional analysis is the norm, and data literacy training is mandatory for all my </a:t>
            </a:r>
            <a:r>
              <a:rPr lang="en-GB" sz="2800" i="1" dirty="0">
                <a:solidFill>
                  <a:srgbClr val="141413"/>
                </a:solidFill>
                <a:latin typeface="Arial" panose="020B0604020202020204" pitchFamily="34" charset="0"/>
                <a:cs typeface="Arial" panose="020B0604020202020204" pitchFamily="34" charset="0"/>
              </a:rPr>
              <a:t>heads</a:t>
            </a:r>
            <a:r>
              <a:rPr lang="en-GB" sz="2800" b="0" i="1" dirty="0">
                <a:solidFill>
                  <a:srgbClr val="141413"/>
                </a:solidFill>
                <a:effectLst/>
                <a:latin typeface="Arial" panose="020B0604020202020204" pitchFamily="34" charset="0"/>
                <a:cs typeface="Arial" panose="020B0604020202020204" pitchFamily="34" charset="0"/>
              </a:rPr>
              <a:t>. Nearly all our data feeds into the company warehouse. We update our strategy every year. Next step for 2026: experimenting with AI through dedicated project teams.”</a:t>
            </a:r>
            <a:endParaRPr lang="en-GB" sz="2800" i="1" dirty="0">
              <a:solidFill>
                <a:srgbClr val="18181B"/>
              </a:solidFill>
              <a:latin typeface="Arial" panose="020B0604020202020204" pitchFamily="34" charset="0"/>
              <a:ea typeface="Open Sans"/>
              <a:cs typeface="Arial" panose="020B0604020202020204" pitchFamily="34" charset="0"/>
            </a:endParaRPr>
          </a:p>
        </p:txBody>
      </p:sp>
      <p:sp>
        <p:nvSpPr>
          <p:cNvPr id="9" name="Rectangle 8">
            <a:extLst>
              <a:ext uri="{FF2B5EF4-FFF2-40B4-BE49-F238E27FC236}">
                <a16:creationId xmlns:a16="http://schemas.microsoft.com/office/drawing/2014/main" id="{4573835E-13D0-4F97-B6CD-1CAA8FFD6DAE}"/>
              </a:ext>
            </a:extLst>
          </p:cNvPr>
          <p:cNvSpPr/>
          <p:nvPr/>
        </p:nvSpPr>
        <p:spPr>
          <a:xfrm>
            <a:off x="889000" y="6517104"/>
            <a:ext cx="8509000" cy="254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10" name="TextBox 9">
            <a:extLst>
              <a:ext uri="{FF2B5EF4-FFF2-40B4-BE49-F238E27FC236}">
                <a16:creationId xmlns:a16="http://schemas.microsoft.com/office/drawing/2014/main" id="{229780C8-07AC-432C-BFD3-67F7F25A018D}"/>
              </a:ext>
            </a:extLst>
          </p:cNvPr>
          <p:cNvSpPr txBox="1"/>
          <p:nvPr/>
        </p:nvSpPr>
        <p:spPr>
          <a:xfrm>
            <a:off x="889000" y="6694904"/>
            <a:ext cx="8509000" cy="4191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DIAGNOSIS</a:t>
            </a:r>
          </a:p>
        </p:txBody>
      </p:sp>
      <p:sp>
        <p:nvSpPr>
          <p:cNvPr id="11" name="TextBox 10">
            <a:extLst>
              <a:ext uri="{FF2B5EF4-FFF2-40B4-BE49-F238E27FC236}">
                <a16:creationId xmlns:a16="http://schemas.microsoft.com/office/drawing/2014/main" id="{43FAF89B-C3DC-41F8-A943-EDBCC42455F0}"/>
              </a:ext>
            </a:extLst>
          </p:cNvPr>
          <p:cNvSpPr txBox="1"/>
          <p:nvPr/>
        </p:nvSpPr>
        <p:spPr>
          <a:xfrm>
            <a:off x="889000" y="7176167"/>
            <a:ext cx="8509000" cy="20320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dirty="0">
                <a:solidFill>
                  <a:srgbClr val="1F2937"/>
                </a:solidFill>
                <a:latin typeface="Arial"/>
                <a:ea typeface="Open Sans"/>
                <a:cs typeface="Arial"/>
              </a:rPr>
              <a:t>Strategic maturity. Data is a functional capability and business asset. Skills, governance, architecture and culture are aligned. The main risks are complacency and regulatory.</a:t>
            </a:r>
          </a:p>
        </p:txBody>
      </p:sp>
      <p:sp>
        <p:nvSpPr>
          <p:cNvPr id="12" name="Rectangle 11">
            <a:extLst>
              <a:ext uri="{FF2B5EF4-FFF2-40B4-BE49-F238E27FC236}">
                <a16:creationId xmlns:a16="http://schemas.microsoft.com/office/drawing/2014/main" id="{C034F030-C980-4CC1-A422-C710AB4F2CA8}"/>
              </a:ext>
            </a:extLst>
          </p:cNvPr>
          <p:cNvSpPr/>
          <p:nvPr/>
        </p:nvSpPr>
        <p:spPr>
          <a:xfrm>
            <a:off x="889000" y="9144000"/>
            <a:ext cx="8509000" cy="25400"/>
          </a:xfrm>
          <a:prstGeom prst="rect">
            <a:avLst/>
          </a:prstGeom>
          <a:solidFill>
            <a:srgbClr val="E5E7E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13" name="TextBox 12">
            <a:extLst>
              <a:ext uri="{FF2B5EF4-FFF2-40B4-BE49-F238E27FC236}">
                <a16:creationId xmlns:a16="http://schemas.microsoft.com/office/drawing/2014/main" id="{DC33167F-C98B-46BE-86F4-C3ADA3C3B1DE}"/>
              </a:ext>
            </a:extLst>
          </p:cNvPr>
          <p:cNvSpPr txBox="1"/>
          <p:nvPr/>
        </p:nvSpPr>
        <p:spPr>
          <a:xfrm>
            <a:off x="889000" y="9334500"/>
            <a:ext cx="8509000" cy="4064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l"/>
            <a:r>
              <a:rPr lang="en-GB" sz="3000" b="1" dirty="0">
                <a:solidFill>
                  <a:srgbClr val="10B981"/>
                </a:solidFill>
                <a:latin typeface="Arial" panose="020B0604020202020204" pitchFamily="34" charset="0"/>
                <a:cs typeface="Arial" panose="020B0604020202020204" pitchFamily="34" charset="0"/>
              </a:rPr>
              <a:t>YOUR NEXT MOVE</a:t>
            </a:r>
          </a:p>
        </p:txBody>
      </p:sp>
      <p:sp>
        <p:nvSpPr>
          <p:cNvPr id="14" name="TextBox 13">
            <a:extLst>
              <a:ext uri="{FF2B5EF4-FFF2-40B4-BE49-F238E27FC236}">
                <a16:creationId xmlns:a16="http://schemas.microsoft.com/office/drawing/2014/main" id="{CB51E78B-6C4D-4A46-BDA5-2CF9E1EE62EC}"/>
              </a:ext>
            </a:extLst>
          </p:cNvPr>
          <p:cNvSpPr txBox="1"/>
          <p:nvPr/>
        </p:nvSpPr>
        <p:spPr>
          <a:xfrm>
            <a:off x="889000" y="9827126"/>
            <a:ext cx="8509000" cy="23495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just"/>
            <a:r>
              <a:rPr lang="en-GB" sz="2800" dirty="0">
                <a:solidFill>
                  <a:srgbClr val="1F2937"/>
                </a:solidFill>
                <a:latin typeface="Arial"/>
                <a:ea typeface="Open Sans"/>
                <a:cs typeface="Arial"/>
              </a:rPr>
              <a:t>Build responsibly on your maturity. Treat AI as an extension of your data strategy. Focus on well-defined use cases: classification, triage, extraction, anomaly detection.</a:t>
            </a:r>
          </a:p>
        </p:txBody>
      </p:sp>
      <p:sp>
        <p:nvSpPr>
          <p:cNvPr id="15" name="Rectangle: Rounded Corners 14">
            <a:extLst>
              <a:ext uri="{FF2B5EF4-FFF2-40B4-BE49-F238E27FC236}">
                <a16:creationId xmlns:a16="http://schemas.microsoft.com/office/drawing/2014/main" id="{EBC9B35C-1FDF-47ED-9D8D-AB3D33FE99DC}"/>
              </a:ext>
            </a:extLst>
          </p:cNvPr>
          <p:cNvSpPr/>
          <p:nvPr/>
        </p:nvSpPr>
        <p:spPr>
          <a:xfrm>
            <a:off x="889000" y="698500"/>
            <a:ext cx="2095500" cy="698500"/>
          </a:xfrm>
          <a:prstGeom prst="roundRect">
            <a:avLst/>
          </a:prstGeom>
          <a:noFill/>
          <a:ln w="31750" cap="flat" cmpd="sng" algn="ctr">
            <a:solidFill>
              <a:srgbClr val="10B98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GB" sz="2800" b="1" dirty="0">
                <a:solidFill>
                  <a:srgbClr val="10B981"/>
                </a:solidFill>
                <a:latin typeface="Arial"/>
              </a:rPr>
              <a:t>Type V</a:t>
            </a:r>
          </a:p>
        </p:txBody>
      </p:sp>
    </p:spTree>
    <p:extLst>
      <p:ext uri="{BB962C8B-B14F-4D97-AF65-F5344CB8AC3E}">
        <p14:creationId xmlns:p14="http://schemas.microsoft.com/office/powerpoint/2010/main" val="3426114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669186-4EA6-4FED-9EB5-84B3185EFCF2}"/>
              </a:ext>
            </a:extLst>
          </p:cNvPr>
          <p:cNvSpPr/>
          <p:nvPr/>
        </p:nvSpPr>
        <p:spPr>
          <a:xfrm>
            <a:off x="0" y="0"/>
            <a:ext cx="10287000" cy="12852400"/>
          </a:xfrm>
          <a:prstGeom prst="rect">
            <a:avLst/>
          </a:prstGeom>
          <a:solidFill>
            <a:srgbClr val="10B98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3" name="TextBox 2">
            <a:extLst>
              <a:ext uri="{FF2B5EF4-FFF2-40B4-BE49-F238E27FC236}">
                <a16:creationId xmlns:a16="http://schemas.microsoft.com/office/drawing/2014/main" id="{8CE401C5-CC95-4AD8-B919-B24C141B464D}"/>
              </a:ext>
            </a:extLst>
          </p:cNvPr>
          <p:cNvSpPr txBox="1"/>
          <p:nvPr/>
        </p:nvSpPr>
        <p:spPr>
          <a:xfrm>
            <a:off x="889000" y="3175000"/>
            <a:ext cx="8509000" cy="11430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ctr"/>
            <a:r>
              <a:rPr lang="en-GB" sz="4000" b="1" dirty="0">
                <a:solidFill>
                  <a:srgbClr val="FFFFFF"/>
                </a:solidFill>
                <a:latin typeface="Martel Heavy" panose="00000A00000000000000" pitchFamily="2" charset="0"/>
                <a:cs typeface="Martel Heavy" panose="00000A00000000000000" pitchFamily="2" charset="0"/>
              </a:rPr>
              <a:t>By Loïc Ribet</a:t>
            </a:r>
          </a:p>
        </p:txBody>
      </p:sp>
      <p:sp>
        <p:nvSpPr>
          <p:cNvPr id="4" name="Rectangle 3">
            <a:extLst>
              <a:ext uri="{FF2B5EF4-FFF2-40B4-BE49-F238E27FC236}">
                <a16:creationId xmlns:a16="http://schemas.microsoft.com/office/drawing/2014/main" id="{F1D7CA89-B9BD-40C7-9377-C286704D9E88}"/>
              </a:ext>
            </a:extLst>
          </p:cNvPr>
          <p:cNvSpPr/>
          <p:nvPr/>
        </p:nvSpPr>
        <p:spPr>
          <a:xfrm>
            <a:off x="4254500" y="4699000"/>
            <a:ext cx="1778000" cy="63500"/>
          </a:xfrm>
          <a:prstGeom prst="rect">
            <a:avLst/>
          </a:prstGeom>
          <a:solidFill>
            <a:srgbClr val="FFF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clip" horzOverflow="clip" vert="horz" wrap="square" lIns="77224" tIns="38612" rIns="77224" bIns="38612" numCol="1" spcCol="0" rtlCol="0" fromWordArt="0" anchor="t" anchorCtr="0" forceAA="0" compatLnSpc="1">
            <a:prstTxWarp prst="textNoShape">
              <a:avLst/>
            </a:prstTxWarp>
            <a:noAutofit/>
          </a:bodyPr>
          <a:lstStyle/>
          <a:p>
            <a:pPr algn="l"/>
            <a:endParaRPr lang="en-GB" sz="1520"/>
          </a:p>
        </p:txBody>
      </p:sp>
      <p:sp>
        <p:nvSpPr>
          <p:cNvPr id="5" name="TextBox 4">
            <a:extLst>
              <a:ext uri="{FF2B5EF4-FFF2-40B4-BE49-F238E27FC236}">
                <a16:creationId xmlns:a16="http://schemas.microsoft.com/office/drawing/2014/main" id="{ABE39277-1BDB-41CE-9278-E1176CFA982C}"/>
              </a:ext>
            </a:extLst>
          </p:cNvPr>
          <p:cNvSpPr txBox="1"/>
          <p:nvPr/>
        </p:nvSpPr>
        <p:spPr>
          <a:xfrm>
            <a:off x="889000" y="5334000"/>
            <a:ext cx="8509000" cy="6985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ctr"/>
            <a:r>
              <a:rPr lang="en-GB" sz="3000" b="1" dirty="0">
                <a:solidFill>
                  <a:srgbClr val="FFFFFF"/>
                </a:solidFill>
                <a:latin typeface="Arial Black"/>
                <a:cs typeface="Arial"/>
              </a:rPr>
              <a:t>LinkedIn  </a:t>
            </a:r>
            <a:r>
              <a:rPr lang="en-GB" sz="3000" dirty="0">
                <a:solidFill>
                  <a:srgbClr val="FFFFFF"/>
                </a:solidFill>
                <a:latin typeface="Arial"/>
                <a:cs typeface="Arial"/>
              </a:rPr>
              <a:t>linkedin.com/in/loic-ribet</a:t>
            </a:r>
          </a:p>
        </p:txBody>
      </p:sp>
      <p:sp>
        <p:nvSpPr>
          <p:cNvPr id="7" name="TextBox 6">
            <a:extLst>
              <a:ext uri="{FF2B5EF4-FFF2-40B4-BE49-F238E27FC236}">
                <a16:creationId xmlns:a16="http://schemas.microsoft.com/office/drawing/2014/main" id="{6B083003-FBD8-45EF-9D8B-F01BB9379DAF}"/>
              </a:ext>
            </a:extLst>
          </p:cNvPr>
          <p:cNvSpPr txBox="1"/>
          <p:nvPr/>
        </p:nvSpPr>
        <p:spPr>
          <a:xfrm>
            <a:off x="889000" y="6350000"/>
            <a:ext cx="8509000" cy="6985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ctr"/>
            <a:r>
              <a:rPr lang="en-GB" sz="3000" b="1" dirty="0">
                <a:solidFill>
                  <a:srgbClr val="FFFFFF"/>
                </a:solidFill>
                <a:latin typeface="Arial Black"/>
                <a:cs typeface="Arial"/>
              </a:rPr>
              <a:t>Blog  </a:t>
            </a:r>
            <a:r>
              <a:rPr lang="en-GB" sz="3000" dirty="0">
                <a:solidFill>
                  <a:srgbClr val="FFFFFF"/>
                </a:solidFill>
                <a:latin typeface="Arial"/>
                <a:cs typeface="Arial"/>
              </a:rPr>
              <a:t>blog.loicribet.com</a:t>
            </a:r>
          </a:p>
        </p:txBody>
      </p:sp>
      <p:sp>
        <p:nvSpPr>
          <p:cNvPr id="12" name="TextBox 11">
            <a:extLst>
              <a:ext uri="{FF2B5EF4-FFF2-40B4-BE49-F238E27FC236}">
                <a16:creationId xmlns:a16="http://schemas.microsoft.com/office/drawing/2014/main" id="{BFB58AC7-A3DF-4829-A530-1314925C2743}"/>
              </a:ext>
            </a:extLst>
          </p:cNvPr>
          <p:cNvSpPr txBox="1"/>
          <p:nvPr/>
        </p:nvSpPr>
        <p:spPr>
          <a:xfrm>
            <a:off x="889000" y="8001000"/>
            <a:ext cx="8509000" cy="635000"/>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ctr"/>
            <a:r>
              <a:rPr lang="en-GB" sz="3000" b="1" dirty="0">
                <a:solidFill>
                  <a:srgbClr val="10B981"/>
                </a:solidFill>
                <a:latin typeface="Arial Black"/>
                <a:cs typeface="Arial"/>
              </a:rPr>
              <a:t>LICENSE</a:t>
            </a:r>
          </a:p>
        </p:txBody>
      </p:sp>
      <p:sp>
        <p:nvSpPr>
          <p:cNvPr id="13" name="TextBox 12">
            <a:extLst>
              <a:ext uri="{FF2B5EF4-FFF2-40B4-BE49-F238E27FC236}">
                <a16:creationId xmlns:a16="http://schemas.microsoft.com/office/drawing/2014/main" id="{46E35B42-C69B-46ED-BD00-A69A9AC338AC}"/>
              </a:ext>
            </a:extLst>
          </p:cNvPr>
          <p:cNvSpPr txBox="1"/>
          <p:nvPr/>
        </p:nvSpPr>
        <p:spPr>
          <a:xfrm>
            <a:off x="889000" y="10299032"/>
            <a:ext cx="8509000" cy="495968"/>
          </a:xfrm>
          <a:prstGeom prst="rect">
            <a:avLst/>
          </a:prstGeom>
          <a:noFill/>
        </p:spPr>
        <p:txBody>
          <a:bodyPr rot="0" spcFirstLastPara="0" vertOverflow="overflow" horzOverflow="overflow" vert="horz" wrap="square" lIns="77224" tIns="38612" rIns="77224" bIns="38612" numCol="1" spcCol="0" rtlCol="0" fromWordArt="0" anchor="t" anchorCtr="0" forceAA="0" compatLnSpc="1">
            <a:prstTxWarp prst="textNoShape">
              <a:avLst/>
            </a:prstTxWarp>
            <a:noAutofit/>
          </a:bodyPr>
          <a:lstStyle/>
          <a:p>
            <a:pPr algn="ctr">
              <a:spcBef>
                <a:spcPts val="400"/>
              </a:spcBef>
            </a:pPr>
            <a:r>
              <a:rPr lang="en-GB" sz="2400" dirty="0">
                <a:solidFill>
                  <a:srgbClr val="FFFFFF"/>
                </a:solidFill>
                <a:latin typeface="Arial"/>
                <a:cs typeface="Arial"/>
              </a:rPr>
              <a:t>You may share and adapt with attribution.</a:t>
            </a:r>
          </a:p>
        </p:txBody>
      </p:sp>
    </p:spTree>
    <p:extLst>
      <p:ext uri="{BB962C8B-B14F-4D97-AF65-F5344CB8AC3E}">
        <p14:creationId xmlns:p14="http://schemas.microsoft.com/office/powerpoint/2010/main" val="4022826654"/>
      </p:ext>
    </p:extLst>
  </p:cSld>
  <p:clrMapOvr>
    <a:masterClrMapping/>
  </p:clrMapOvr>
</p:sld>
</file>

<file path=ppt/theme/theme1.xml><?xml version="1.0" encoding="utf-8"?>
<a:theme xmlns:a="http://schemas.openxmlformats.org/drawingml/2006/main" name="Office Theme">
  <a:themeElements>
    <a:clrScheme name="Legal Data Maturity">
      <a:dk1>
        <a:srgbClr val="18181B"/>
      </a:dk1>
      <a:lt1>
        <a:srgbClr val="FFFFFF"/>
      </a:lt1>
      <a:dk2>
        <a:srgbClr val="1F2937"/>
      </a:dk2>
      <a:lt2>
        <a:srgbClr val="F0FDF4"/>
      </a:lt2>
      <a:accent1>
        <a:srgbClr val="10B981"/>
      </a:accent1>
      <a:accent2>
        <a:srgbClr val="059669"/>
      </a:accent2>
      <a:accent3>
        <a:srgbClr val="18181B"/>
      </a:accent3>
      <a:accent4>
        <a:srgbClr val="6EE7B7"/>
      </a:accent4>
      <a:accent5>
        <a:srgbClr val="34D399"/>
      </a:accent5>
      <a:accent6>
        <a:srgbClr val="047857"/>
      </a:accent6>
      <a:hlink>
        <a:srgbClr val="467886"/>
      </a:hlink>
      <a:folHlink>
        <a:srgbClr val="96607D"/>
      </a:folHlink>
    </a:clrScheme>
    <a:fontScheme name="Legal Data Maturity">
      <a:majorFont>
        <a:latin typeface="Montserra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Open San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922</Words>
  <Application>Microsoft Office PowerPoint</Application>
  <PresentationFormat>Custom</PresentationFormat>
  <Paragraphs>55</Paragraphs>
  <Slides>8</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vt:i4>
      </vt:variant>
    </vt:vector>
  </HeadingPairs>
  <TitlesOfParts>
    <vt:vector size="18" baseType="lpstr">
      <vt:lpstr>Aptos</vt:lpstr>
      <vt:lpstr>Aptos Display</vt:lpstr>
      <vt:lpstr>Arial</vt:lpstr>
      <vt:lpstr>Arial Black</vt:lpstr>
      <vt:lpstr>Martel Heavy</vt:lpstr>
      <vt:lpstr>Montserrat</vt:lpstr>
      <vt:lpstr>Open Sans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Legal and Compliance Data Maturity Scale</dc:title>
  <dc:subject>A Kardashev-Inspired Framework</dc:subject>
  <dc:creator/>
  <cp:keywords>Compliance; Legal; Data strategy; Data; Kardashev</cp:keywords>
  <dc:description/>
  <cp:lastModifiedBy/>
  <cp:revision>1</cp:revision>
  <dcterms:created xsi:type="dcterms:W3CDTF">2026-04-08T14:56:27Z</dcterms:created>
  <dcterms:modified xsi:type="dcterms:W3CDTF">2026-04-09T00:17:52Z</dcterms:modified>
  <cp:category/>
  <dc:identifier/>
  <cp:contentStatus/>
  <dc:language/>
  <cp:version/>
</cp:coreProperties>
</file>